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5" r:id="rId1"/>
    <p:sldMasterId id="2147483719" r:id="rId2"/>
    <p:sldMasterId id="2147483724" r:id="rId3"/>
    <p:sldMasterId id="2147483731" r:id="rId4"/>
  </p:sldMasterIdLst>
  <p:notesMasterIdLst>
    <p:notesMasterId r:id="rId79"/>
  </p:notesMasterIdLst>
  <p:sldIdLst>
    <p:sldId id="337" r:id="rId5"/>
    <p:sldId id="2120" r:id="rId6"/>
    <p:sldId id="816" r:id="rId7"/>
    <p:sldId id="2121" r:id="rId8"/>
    <p:sldId id="2122" r:id="rId9"/>
    <p:sldId id="2123" r:id="rId10"/>
    <p:sldId id="2125" r:id="rId11"/>
    <p:sldId id="2127" r:id="rId12"/>
    <p:sldId id="2128" r:id="rId13"/>
    <p:sldId id="306" r:id="rId14"/>
    <p:sldId id="307" r:id="rId15"/>
    <p:sldId id="2066" r:id="rId16"/>
    <p:sldId id="312" r:id="rId17"/>
    <p:sldId id="2129" r:id="rId18"/>
    <p:sldId id="2130" r:id="rId19"/>
    <p:sldId id="314" r:id="rId20"/>
    <p:sldId id="2068" r:id="rId21"/>
    <p:sldId id="2116" r:id="rId22"/>
    <p:sldId id="317" r:id="rId23"/>
    <p:sldId id="403" r:id="rId24"/>
    <p:sldId id="318" r:id="rId25"/>
    <p:sldId id="2076" r:id="rId26"/>
    <p:sldId id="2152" r:id="rId27"/>
    <p:sldId id="2149" r:id="rId28"/>
    <p:sldId id="2042" r:id="rId29"/>
    <p:sldId id="2147" r:id="rId30"/>
    <p:sldId id="2150" r:id="rId31"/>
    <p:sldId id="2071" r:id="rId32"/>
    <p:sldId id="2074" r:id="rId33"/>
    <p:sldId id="330" r:id="rId34"/>
    <p:sldId id="2117" r:id="rId35"/>
    <p:sldId id="2151" r:id="rId36"/>
    <p:sldId id="2018" r:id="rId37"/>
    <p:sldId id="2049" r:id="rId38"/>
    <p:sldId id="2107" r:id="rId39"/>
    <p:sldId id="336" r:id="rId40"/>
    <p:sldId id="2111" r:id="rId41"/>
    <p:sldId id="2108" r:id="rId42"/>
    <p:sldId id="2118" r:id="rId43"/>
    <p:sldId id="2078" r:id="rId44"/>
    <p:sldId id="2020" r:id="rId45"/>
    <p:sldId id="2110" r:id="rId46"/>
    <p:sldId id="342" r:id="rId47"/>
    <p:sldId id="2019" r:id="rId48"/>
    <p:sldId id="2021" r:id="rId49"/>
    <p:sldId id="2087" r:id="rId50"/>
    <p:sldId id="2091" r:id="rId51"/>
    <p:sldId id="2092" r:id="rId52"/>
    <p:sldId id="2153" r:id="rId53"/>
    <p:sldId id="2131" r:id="rId54"/>
    <p:sldId id="2132" r:id="rId55"/>
    <p:sldId id="2133" r:id="rId56"/>
    <p:sldId id="2134" r:id="rId57"/>
    <p:sldId id="2135" r:id="rId58"/>
    <p:sldId id="2136" r:id="rId59"/>
    <p:sldId id="2137" r:id="rId60"/>
    <p:sldId id="2138" r:id="rId61"/>
    <p:sldId id="2139" r:id="rId62"/>
    <p:sldId id="2140" r:id="rId63"/>
    <p:sldId id="346" r:id="rId64"/>
    <p:sldId id="347" r:id="rId65"/>
    <p:sldId id="348" r:id="rId66"/>
    <p:sldId id="349" r:id="rId67"/>
    <p:sldId id="2141" r:id="rId68"/>
    <p:sldId id="2142" r:id="rId69"/>
    <p:sldId id="351" r:id="rId70"/>
    <p:sldId id="352" r:id="rId71"/>
    <p:sldId id="353" r:id="rId72"/>
    <p:sldId id="354" r:id="rId73"/>
    <p:sldId id="355" r:id="rId74"/>
    <p:sldId id="356" r:id="rId75"/>
    <p:sldId id="363" r:id="rId76"/>
    <p:sldId id="2119" r:id="rId77"/>
    <p:sldId id="364" r:id="rId7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3E25FB"/>
    <a:srgbClr val="000099"/>
    <a:srgbClr val="0033C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99" autoAdjust="0"/>
    <p:restoredTop sz="95694" autoAdjust="0"/>
  </p:normalViewPr>
  <p:slideViewPr>
    <p:cSldViewPr snapToGrid="0">
      <p:cViewPr varScale="1">
        <p:scale>
          <a:sx n="71" d="100"/>
          <a:sy n="71" d="100"/>
        </p:scale>
        <p:origin x="-61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83A7DA-3D48-4083-9C0D-2E032AA60C19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BA1B676-2EDD-46A5-8483-940F0EB24AA7}">
      <dgm:prSet custT="1"/>
      <dgm:spPr/>
      <dgm:t>
        <a:bodyPr/>
        <a:lstStyle/>
        <a:p>
          <a:pPr>
            <a:lnSpc>
              <a:spcPct val="120000"/>
            </a:lnSpc>
            <a:spcAft>
              <a:spcPts val="0"/>
            </a:spcAft>
          </a:pPr>
          <a:r>
            <a:rPr lang="en-US" sz="3200" b="1" smtClean="0">
              <a:latin typeface="Arial" panose="020B0604020202020204" pitchFamily="34" charset="0"/>
              <a:cs typeface="Arial" panose="020B0604020202020204" pitchFamily="34" charset="0"/>
            </a:rPr>
            <a:t>Phần II.</a:t>
          </a:r>
        </a:p>
        <a:p>
          <a:pPr>
            <a:lnSpc>
              <a:spcPct val="120000"/>
            </a:lnSpc>
            <a:spcAft>
              <a:spcPts val="0"/>
            </a:spcAft>
          </a:pPr>
          <a:r>
            <a:rPr lang="en-US" sz="3200" b="1" smtClean="0">
              <a:latin typeface="Arial" panose="020B0604020202020204" pitchFamily="34" charset="0"/>
              <a:cs typeface="Arial" panose="020B0604020202020204" pitchFamily="34" charset="0"/>
            </a:rPr>
            <a:t>AN </a:t>
          </a:r>
          <a:r>
            <a:rPr lang="en-US" sz="3200" b="1" dirty="0">
              <a:latin typeface="Arial" panose="020B0604020202020204" pitchFamily="34" charset="0"/>
              <a:cs typeface="Arial" panose="020B0604020202020204" pitchFamily="34" charset="0"/>
            </a:rPr>
            <a:t>TOÀN SINH HỌC TRONG CHĂN NUÔI LỢN TRANG TRẠI QUY MÔ VỪA VÀ NHỎ</a:t>
          </a:r>
          <a:endParaRPr lang="en-US" sz="3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9B0168-B098-41EE-A0CB-A8EF9F31ABBE}" type="parTrans" cxnId="{796699CE-2E52-4658-AE1E-D8103FCB6394}">
      <dgm:prSet/>
      <dgm:spPr/>
      <dgm:t>
        <a:bodyPr/>
        <a:lstStyle/>
        <a:p>
          <a:endParaRPr lang="en-US"/>
        </a:p>
      </dgm:t>
    </dgm:pt>
    <dgm:pt modelId="{C4E20C60-6590-43A7-B7B4-271BE141D1CB}" type="sibTrans" cxnId="{796699CE-2E52-4658-AE1E-D8103FCB6394}">
      <dgm:prSet/>
      <dgm:spPr/>
      <dgm:t>
        <a:bodyPr/>
        <a:lstStyle/>
        <a:p>
          <a:endParaRPr lang="en-US"/>
        </a:p>
      </dgm:t>
    </dgm:pt>
    <dgm:pt modelId="{523485A9-B3A6-45D1-AD08-68B8B500FFE5}" type="pres">
      <dgm:prSet presAssocID="{8483A7DA-3D48-4083-9C0D-2E032AA60C1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vi-VN"/>
        </a:p>
      </dgm:t>
    </dgm:pt>
    <dgm:pt modelId="{9068B878-EE21-4815-BC28-8C0E501908A3}" type="pres">
      <dgm:prSet presAssocID="{1BA1B676-2EDD-46A5-8483-940F0EB24AA7}" presName="hierRoot1" presStyleCnt="0">
        <dgm:presLayoutVars>
          <dgm:hierBranch val="init"/>
        </dgm:presLayoutVars>
      </dgm:prSet>
      <dgm:spPr/>
    </dgm:pt>
    <dgm:pt modelId="{13E196CC-2385-4C06-AF40-A6581BA59D04}" type="pres">
      <dgm:prSet presAssocID="{1BA1B676-2EDD-46A5-8483-940F0EB24AA7}" presName="rootComposite1" presStyleCnt="0"/>
      <dgm:spPr/>
    </dgm:pt>
    <dgm:pt modelId="{F3CDD36B-5649-4B13-9A9D-F5174D1512EC}" type="pres">
      <dgm:prSet presAssocID="{1BA1B676-2EDD-46A5-8483-940F0EB24AA7}" presName="rootText1" presStyleLbl="node0" presStyleIdx="0" presStyleCnt="1" custScaleX="151144" custScaleY="53876" custLinFactNeighborX="-514" custLinFactNeighborY="-44137">
        <dgm:presLayoutVars>
          <dgm:chPref val="3"/>
        </dgm:presLayoutVars>
      </dgm:prSet>
      <dgm:spPr/>
      <dgm:t>
        <a:bodyPr/>
        <a:lstStyle/>
        <a:p>
          <a:endParaRPr lang="vi-VN"/>
        </a:p>
      </dgm:t>
    </dgm:pt>
    <dgm:pt modelId="{F38127D8-A4DD-4188-8FFC-ACDCCFB8840B}" type="pres">
      <dgm:prSet presAssocID="{1BA1B676-2EDD-46A5-8483-940F0EB24AA7}" presName="rootConnector1" presStyleLbl="node1" presStyleIdx="0" presStyleCnt="0"/>
      <dgm:spPr/>
      <dgm:t>
        <a:bodyPr/>
        <a:lstStyle/>
        <a:p>
          <a:endParaRPr lang="vi-VN"/>
        </a:p>
      </dgm:t>
    </dgm:pt>
    <dgm:pt modelId="{E8CA47AD-7D7E-4047-8358-9A5598BCA365}" type="pres">
      <dgm:prSet presAssocID="{1BA1B676-2EDD-46A5-8483-940F0EB24AA7}" presName="hierChild2" presStyleCnt="0"/>
      <dgm:spPr/>
    </dgm:pt>
    <dgm:pt modelId="{7E57E5C1-3DF6-4527-BF20-FE39D44CED7D}" type="pres">
      <dgm:prSet presAssocID="{1BA1B676-2EDD-46A5-8483-940F0EB24AA7}" presName="hierChild3" presStyleCnt="0"/>
      <dgm:spPr/>
    </dgm:pt>
  </dgm:ptLst>
  <dgm:cxnLst>
    <dgm:cxn modelId="{1A97D43F-54E1-42A6-B6AE-5DF92C7FA564}" type="presOf" srcId="{1BA1B676-2EDD-46A5-8483-940F0EB24AA7}" destId="{F3CDD36B-5649-4B13-9A9D-F5174D1512EC}" srcOrd="0" destOrd="0" presId="urn:microsoft.com/office/officeart/2005/8/layout/orgChart1"/>
    <dgm:cxn modelId="{796699CE-2E52-4658-AE1E-D8103FCB6394}" srcId="{8483A7DA-3D48-4083-9C0D-2E032AA60C19}" destId="{1BA1B676-2EDD-46A5-8483-940F0EB24AA7}" srcOrd="0" destOrd="0" parTransId="{8A9B0168-B098-41EE-A0CB-A8EF9F31ABBE}" sibTransId="{C4E20C60-6590-43A7-B7B4-271BE141D1CB}"/>
    <dgm:cxn modelId="{53D1FAF7-53B0-4F84-BF0B-C0C97F5E6222}" type="presOf" srcId="{8483A7DA-3D48-4083-9C0D-2E032AA60C19}" destId="{523485A9-B3A6-45D1-AD08-68B8B500FFE5}" srcOrd="0" destOrd="0" presId="urn:microsoft.com/office/officeart/2005/8/layout/orgChart1"/>
    <dgm:cxn modelId="{FA4AF6C0-F880-49A5-B3C7-8B60880C1436}" type="presOf" srcId="{1BA1B676-2EDD-46A5-8483-940F0EB24AA7}" destId="{F38127D8-A4DD-4188-8FFC-ACDCCFB8840B}" srcOrd="1" destOrd="0" presId="urn:microsoft.com/office/officeart/2005/8/layout/orgChart1"/>
    <dgm:cxn modelId="{667FA19E-4783-4EA0-BF95-A72241D0B6EB}" type="presParOf" srcId="{523485A9-B3A6-45D1-AD08-68B8B500FFE5}" destId="{9068B878-EE21-4815-BC28-8C0E501908A3}" srcOrd="0" destOrd="0" presId="urn:microsoft.com/office/officeart/2005/8/layout/orgChart1"/>
    <dgm:cxn modelId="{F8944007-2E55-4B82-AD25-16D099B1FA36}" type="presParOf" srcId="{9068B878-EE21-4815-BC28-8C0E501908A3}" destId="{13E196CC-2385-4C06-AF40-A6581BA59D04}" srcOrd="0" destOrd="0" presId="urn:microsoft.com/office/officeart/2005/8/layout/orgChart1"/>
    <dgm:cxn modelId="{F1E9D64B-8C96-4AB5-8A46-DC1638DEF723}" type="presParOf" srcId="{13E196CC-2385-4C06-AF40-A6581BA59D04}" destId="{F3CDD36B-5649-4B13-9A9D-F5174D1512EC}" srcOrd="0" destOrd="0" presId="urn:microsoft.com/office/officeart/2005/8/layout/orgChart1"/>
    <dgm:cxn modelId="{73AEF8E8-5865-4FCF-8018-904509CACA7E}" type="presParOf" srcId="{13E196CC-2385-4C06-AF40-A6581BA59D04}" destId="{F38127D8-A4DD-4188-8FFC-ACDCCFB8840B}" srcOrd="1" destOrd="0" presId="urn:microsoft.com/office/officeart/2005/8/layout/orgChart1"/>
    <dgm:cxn modelId="{F555B1C7-F948-41A6-9339-5C43A37D1239}" type="presParOf" srcId="{9068B878-EE21-4815-BC28-8C0E501908A3}" destId="{E8CA47AD-7D7E-4047-8358-9A5598BCA365}" srcOrd="1" destOrd="0" presId="urn:microsoft.com/office/officeart/2005/8/layout/orgChart1"/>
    <dgm:cxn modelId="{46963464-B510-4FF7-9C47-48E40B3C8E8F}" type="presParOf" srcId="{9068B878-EE21-4815-BC28-8C0E501908A3}" destId="{7E57E5C1-3DF6-4527-BF20-FE39D44CED7D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292E35-FB5A-49F8-B3B0-D387384E7AE6}" type="doc">
      <dgm:prSet loTypeId="urn:microsoft.com/office/officeart/2005/8/layout/radial1#1" loCatId="relationship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0205660-6725-4D3C-83B2-91AB1BB23013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cap="none" normalizeH="0" baseline="0" dirty="0">
              <a:ln/>
              <a:effectLst/>
              <a:latin typeface="Arial" panose="020B0604020202020204" pitchFamily="34" charset="0"/>
              <a:cs typeface="Arial" panose="020B0604020202020204" pitchFamily="34" charset="0"/>
            </a:rPr>
            <a:t>TRẠI LỢN</a:t>
          </a:r>
        </a:p>
      </dgm:t>
    </dgm:pt>
    <dgm:pt modelId="{E84968A6-C97E-4A97-841E-E33AB0376952}" type="parTrans" cxnId="{607F00BF-4BD3-4540-8674-92C260AEBC88}">
      <dgm:prSet/>
      <dgm:spPr/>
      <dgm:t>
        <a:bodyPr/>
        <a:lstStyle/>
        <a:p>
          <a:endParaRPr lang="en-US"/>
        </a:p>
      </dgm:t>
    </dgm:pt>
    <dgm:pt modelId="{CD1C2BBD-AB03-4534-B694-073D888D4898}" type="sibTrans" cxnId="{607F00BF-4BD3-4540-8674-92C260AEBC88}">
      <dgm:prSet/>
      <dgm:spPr/>
      <dgm:t>
        <a:bodyPr/>
        <a:lstStyle/>
        <a:p>
          <a:endParaRPr lang="en-US"/>
        </a:p>
      </dgm:t>
    </dgm:pt>
    <dgm:pt modelId="{B22E33BE-1D14-489F-82D2-855BF471F9E1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500" b="1" i="0" u="none" strike="noStrike" cap="none" normalizeH="0" baseline="0" dirty="0" err="1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Lợn</a:t>
          </a:r>
          <a:r>
            <a:rPr kumimoji="0" lang="en-US" sz="1500" b="1" i="0" u="none" strike="noStrike" cap="none" normalizeH="0" baseline="0" dirty="0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 </a:t>
          </a:r>
          <a:r>
            <a:rPr kumimoji="0" lang="en-US" sz="1500" b="1" i="0" u="none" strike="noStrike" cap="none" normalizeH="0" baseline="0" dirty="0" err="1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mới</a:t>
          </a:r>
          <a:r>
            <a:rPr kumimoji="0" lang="en-US" sz="1500" b="1" i="0" u="none" strike="noStrike" cap="none" normalizeH="0" baseline="0" dirty="0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 </a:t>
          </a:r>
          <a:r>
            <a:rPr kumimoji="0" lang="en-US" sz="1500" b="1" i="0" u="none" strike="noStrike" cap="none" normalizeH="0" baseline="0" dirty="0" err="1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nhập</a:t>
          </a:r>
          <a:r>
            <a:rPr kumimoji="0" lang="en-US" sz="1500" b="1" i="0" u="none" strike="noStrike" cap="none" normalizeH="0" baseline="0" dirty="0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 </a:t>
          </a:r>
          <a:r>
            <a:rPr kumimoji="0" lang="en-US" sz="1500" b="1" i="0" u="none" strike="noStrike" cap="none" normalizeH="0" baseline="0" dirty="0" err="1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đàn</a:t>
          </a:r>
          <a:r>
            <a:rPr kumimoji="0" lang="en-US" sz="1500" b="1" i="0" u="none" strike="noStrike" cap="none" normalizeH="0" baseline="0" dirty="0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, </a:t>
          </a:r>
          <a:r>
            <a:rPr kumimoji="0" lang="en-US" sz="1500" b="1" i="0" u="none" strike="noStrike" cap="none" normalizeH="0" baseline="0" dirty="0" err="1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tinh</a:t>
          </a:r>
          <a:r>
            <a:rPr kumimoji="0" lang="en-US" sz="1500" b="1" i="0" u="none" strike="noStrike" cap="none" normalizeH="0" baseline="0" dirty="0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 </a:t>
          </a:r>
          <a:r>
            <a:rPr kumimoji="0" lang="en-US" sz="1500" b="1" i="0" u="none" strike="noStrike" cap="none" normalizeH="0" baseline="0" dirty="0" err="1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dịch</a:t>
          </a:r>
          <a:r>
            <a:rPr kumimoji="0" lang="en-US" sz="1500" b="1" i="0" u="none" strike="noStrike" cap="none" normalizeH="0" baseline="0" dirty="0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 </a:t>
          </a:r>
        </a:p>
      </dgm:t>
    </dgm:pt>
    <dgm:pt modelId="{504E5131-6066-4841-A583-A6FC6B802D6E}" type="parTrans" cxnId="{D81D6E8E-BC3F-41AB-AFE2-7B2D54835324}">
      <dgm:prSet/>
      <dgm:spPr>
        <a:ln w="38100">
          <a:solidFill>
            <a:srgbClr val="FF0000"/>
          </a:solidFill>
          <a:headEnd type="arrow" w="med" len="med"/>
          <a:tailEnd type="none" w="med" len="med"/>
        </a:ln>
      </dgm:spPr>
      <dgm:t>
        <a:bodyPr/>
        <a:lstStyle/>
        <a:p>
          <a:endParaRPr lang="en-US"/>
        </a:p>
      </dgm:t>
    </dgm:pt>
    <dgm:pt modelId="{B01CE622-A3C3-40AC-AD41-E5D6A37B12BE}" type="sibTrans" cxnId="{D81D6E8E-BC3F-41AB-AFE2-7B2D54835324}">
      <dgm:prSet/>
      <dgm:spPr/>
      <dgm:t>
        <a:bodyPr/>
        <a:lstStyle/>
        <a:p>
          <a:endParaRPr lang="en-US"/>
        </a:p>
      </dgm:t>
    </dgm:pt>
    <dgm:pt modelId="{B26819C0-3DAA-4F57-8771-CAAFB64D057A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600" b="1" i="0" u="none" strike="noStrike" cap="none" normalizeH="0" baseline="0" dirty="0" err="1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Người</a:t>
          </a:r>
          <a:r>
            <a:rPr kumimoji="0" lang="en-US" sz="1600" b="1" i="0" u="none" strike="noStrike" cap="none" normalizeH="0" baseline="0" dirty="0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, </a:t>
          </a:r>
          <a:r>
            <a:rPr kumimoji="0" lang="en-US" sz="1600" b="1" i="0" u="none" strike="noStrike" cap="none" normalizeH="0" baseline="0" dirty="0" err="1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vào</a:t>
          </a:r>
          <a:r>
            <a:rPr kumimoji="0" lang="en-US" sz="1600" b="1" i="0" u="none" strike="noStrike" cap="none" normalizeH="0" baseline="0" dirty="0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 </a:t>
          </a:r>
          <a:r>
            <a:rPr kumimoji="0" lang="en-US" sz="1600" b="1" i="0" u="none" strike="noStrike" cap="none" normalizeH="0" baseline="0" dirty="0" err="1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trại</a:t>
          </a:r>
          <a:endParaRPr kumimoji="0" lang="en-US" sz="1600" b="1" i="0" u="none" strike="noStrike" cap="none" normalizeH="0" baseline="0" dirty="0">
            <a:ln/>
            <a:solidFill>
              <a:schemeClr val="tx1"/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56FE8102-5DF1-43D1-A3B5-932C17E2C0C6}" type="parTrans" cxnId="{7D7B8DDE-C2B4-46EA-A82B-B155369D0F0C}">
      <dgm:prSet/>
      <dgm:spPr>
        <a:ln w="38100">
          <a:solidFill>
            <a:srgbClr val="FF0000"/>
          </a:solidFill>
          <a:headEnd type="arrow" w="med" len="med"/>
          <a:tailEnd type="none" w="med" len="med"/>
        </a:ln>
      </dgm:spPr>
      <dgm:t>
        <a:bodyPr/>
        <a:lstStyle/>
        <a:p>
          <a:endParaRPr lang="en-US"/>
        </a:p>
      </dgm:t>
    </dgm:pt>
    <dgm:pt modelId="{D64841B6-A37F-4D8D-B695-0BA91C3A00EC}" type="sibTrans" cxnId="{7D7B8DDE-C2B4-46EA-A82B-B155369D0F0C}">
      <dgm:prSet/>
      <dgm:spPr/>
      <dgm:t>
        <a:bodyPr/>
        <a:lstStyle/>
        <a:p>
          <a:endParaRPr lang="en-US"/>
        </a:p>
      </dgm:t>
    </dgm:pt>
    <dgm:pt modelId="{15BAA0DA-FFB2-4676-9B31-A88449CD9D83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600" b="1" i="0" u="none" strike="noStrike" cap="none" normalizeH="0" baseline="0" dirty="0" err="1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Phương</a:t>
          </a:r>
          <a:r>
            <a:rPr kumimoji="0" lang="en-US" sz="1600" b="1" i="0" u="none" strike="noStrike" cap="none" normalizeH="0" baseline="0" dirty="0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 </a:t>
          </a:r>
          <a:r>
            <a:rPr kumimoji="0" lang="en-US" sz="1600" b="1" i="0" u="none" strike="noStrike" cap="none" normalizeH="0" baseline="0" dirty="0" err="1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tiện</a:t>
          </a:r>
          <a:r>
            <a:rPr kumimoji="0" lang="en-US" sz="1600" b="1" i="0" u="none" strike="noStrike" cap="none" normalizeH="0" baseline="0" dirty="0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 </a:t>
          </a:r>
          <a:r>
            <a:rPr kumimoji="0" lang="en-US" sz="1600" b="1" i="0" u="none" strike="noStrike" cap="none" normalizeH="0" baseline="0" dirty="0" err="1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vận</a:t>
          </a:r>
          <a:r>
            <a:rPr kumimoji="0" lang="en-US" sz="1600" b="1" i="0" u="none" strike="noStrike" cap="none" normalizeH="0" baseline="0" dirty="0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 </a:t>
          </a:r>
          <a:r>
            <a:rPr kumimoji="0" lang="en-US" sz="1600" b="1" i="0" u="none" strike="noStrike" cap="none" normalizeH="0" baseline="0" dirty="0" err="1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chuyển</a:t>
          </a:r>
          <a:endParaRPr kumimoji="0" lang="en-US" sz="1600" b="1" i="0" u="none" strike="noStrike" cap="none" normalizeH="0" baseline="0" dirty="0">
            <a:ln/>
            <a:solidFill>
              <a:schemeClr val="tx1"/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7540B635-91F9-4C38-B09A-782BCCCDE8DF}" type="parTrans" cxnId="{30407395-66D1-4EE8-8B2C-6CF9694E10B6}">
      <dgm:prSet/>
      <dgm:spPr>
        <a:ln w="38100">
          <a:solidFill>
            <a:srgbClr val="FF0000"/>
          </a:solidFill>
          <a:headEnd type="arrow" w="med" len="med"/>
          <a:tailEnd type="none" w="med" len="med"/>
        </a:ln>
      </dgm:spPr>
      <dgm:t>
        <a:bodyPr/>
        <a:lstStyle/>
        <a:p>
          <a:endParaRPr lang="en-US"/>
        </a:p>
      </dgm:t>
    </dgm:pt>
    <dgm:pt modelId="{06B9CE4D-3F08-456B-8FEF-E9F7E6C94B89}" type="sibTrans" cxnId="{30407395-66D1-4EE8-8B2C-6CF9694E10B6}">
      <dgm:prSet/>
      <dgm:spPr/>
      <dgm:t>
        <a:bodyPr/>
        <a:lstStyle/>
        <a:p>
          <a:endParaRPr lang="en-US"/>
        </a:p>
      </dgm:t>
    </dgm:pt>
    <dgm:pt modelId="{60A52052-7E07-45D2-9DCA-7C3779B362BC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500" b="1" i="0" u="none" strike="noStrike" cap="none" normalizeH="0" baseline="0" dirty="0" err="1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Dụng</a:t>
          </a:r>
          <a:r>
            <a:rPr kumimoji="0" lang="en-US" sz="1500" b="1" i="0" u="none" strike="noStrike" cap="none" normalizeH="0" baseline="0" dirty="0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 </a:t>
          </a:r>
          <a:r>
            <a:rPr kumimoji="0" lang="en-US" sz="1500" b="1" i="0" u="none" strike="noStrike" cap="none" normalizeH="0" baseline="0" dirty="0" err="1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cụ</a:t>
          </a:r>
          <a:r>
            <a:rPr kumimoji="0" lang="en-US" sz="1500" b="1" i="0" u="none" strike="noStrike" cap="none" normalizeH="0" baseline="0" dirty="0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, chăn nuôi</a:t>
          </a:r>
        </a:p>
      </dgm:t>
    </dgm:pt>
    <dgm:pt modelId="{342B3941-60E5-4DF2-9717-3A5724477792}" type="parTrans" cxnId="{772A3A53-555B-482F-85D4-7FE9238A6371}">
      <dgm:prSet/>
      <dgm:spPr>
        <a:ln w="38100">
          <a:solidFill>
            <a:srgbClr val="FF0000"/>
          </a:solidFill>
          <a:headEnd type="arrow" w="med" len="med"/>
          <a:tailEnd type="none" w="med" len="med"/>
        </a:ln>
      </dgm:spPr>
      <dgm:t>
        <a:bodyPr/>
        <a:lstStyle/>
        <a:p>
          <a:endParaRPr lang="en-US"/>
        </a:p>
      </dgm:t>
    </dgm:pt>
    <dgm:pt modelId="{42BE33AB-B514-46D8-A4CF-A944BB1C4B67}" type="sibTrans" cxnId="{772A3A53-555B-482F-85D4-7FE9238A6371}">
      <dgm:prSet/>
      <dgm:spPr/>
      <dgm:t>
        <a:bodyPr/>
        <a:lstStyle/>
        <a:p>
          <a:endParaRPr lang="en-US"/>
        </a:p>
      </dgm:t>
    </dgm:pt>
    <dgm:pt modelId="{782216F0-5CEC-4B95-89A7-3F20A47F204D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500" b="1" i="0" u="none" strike="noStrike" cap="none" normalizeH="0" baseline="0" dirty="0" err="1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Thức</a:t>
          </a:r>
          <a:r>
            <a:rPr kumimoji="0" lang="en-US" sz="1500" b="1" i="0" u="none" strike="noStrike" cap="none" normalizeH="0" baseline="0" dirty="0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 </a:t>
          </a:r>
          <a:r>
            <a:rPr kumimoji="0" lang="en-US" sz="1500" b="1" i="0" u="none" strike="noStrike" cap="none" normalizeH="0" baseline="0" dirty="0" err="1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ăn</a:t>
          </a:r>
          <a:r>
            <a:rPr kumimoji="0" lang="en-US" sz="1500" b="1" i="0" u="none" strike="noStrike" cap="none" normalizeH="0" baseline="0" dirty="0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, </a:t>
          </a:r>
          <a:r>
            <a:rPr kumimoji="0" lang="en-US" sz="1500" b="1" i="0" u="none" strike="noStrike" cap="none" normalizeH="0" baseline="0" dirty="0" err="1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nước</a:t>
          </a:r>
          <a:r>
            <a:rPr kumimoji="0" lang="en-US" sz="1500" b="1" i="0" u="none" strike="noStrike" cap="none" normalizeH="0" baseline="0" dirty="0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 </a:t>
          </a:r>
          <a:r>
            <a:rPr kumimoji="0" lang="en-US" sz="1500" b="1" i="0" u="none" strike="noStrike" cap="none" normalizeH="0" baseline="0" dirty="0" err="1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uống</a:t>
          </a:r>
          <a:endParaRPr kumimoji="0" lang="en-US" sz="1500" b="1" i="0" u="none" strike="noStrike" cap="none" normalizeH="0" baseline="0" dirty="0">
            <a:ln/>
            <a:solidFill>
              <a:schemeClr val="tx1"/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5DC774ED-4E90-4B87-BA41-A7079F27E414}" type="parTrans" cxnId="{9B7A03C2-9B70-4835-BE02-1EBBF0834FFB}">
      <dgm:prSet/>
      <dgm:spPr>
        <a:ln w="38100">
          <a:solidFill>
            <a:srgbClr val="FF0000"/>
          </a:solidFill>
          <a:headEnd type="arrow" w="med" len="med"/>
          <a:tailEnd type="none" w="med" len="med"/>
        </a:ln>
      </dgm:spPr>
      <dgm:t>
        <a:bodyPr/>
        <a:lstStyle/>
        <a:p>
          <a:endParaRPr lang="en-US"/>
        </a:p>
      </dgm:t>
    </dgm:pt>
    <dgm:pt modelId="{03E3E277-9B4E-4F62-8C77-71C266A90792}" type="sibTrans" cxnId="{9B7A03C2-9B70-4835-BE02-1EBBF0834FFB}">
      <dgm:prSet/>
      <dgm:spPr/>
      <dgm:t>
        <a:bodyPr/>
        <a:lstStyle/>
        <a:p>
          <a:endParaRPr lang="en-US"/>
        </a:p>
      </dgm:t>
    </dgm:pt>
    <dgm:pt modelId="{21AD7FD2-D04B-4FEB-A4EA-748B68489F8A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500" b="1" i="0" u="none" strike="noStrike" cap="none" normalizeH="0" baseline="0" dirty="0" err="1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Động</a:t>
          </a:r>
          <a:r>
            <a:rPr kumimoji="0" lang="en-US" sz="1500" b="1" i="0" u="none" strike="noStrike" cap="none" normalizeH="0" baseline="0" dirty="0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 </a:t>
          </a:r>
          <a:r>
            <a:rPr kumimoji="0" lang="en-US" sz="1500" b="1" i="0" u="none" strike="noStrike" cap="none" normalizeH="0" baseline="0" dirty="0" err="1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vật</a:t>
          </a:r>
          <a:r>
            <a:rPr kumimoji="0" lang="en-US" sz="1500" b="1" i="0" u="none" strike="noStrike" cap="none" normalizeH="0" baseline="0" dirty="0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 </a:t>
          </a:r>
          <a:r>
            <a:rPr kumimoji="0" lang="en-US" sz="1500" b="1" i="0" u="none" strike="noStrike" cap="none" normalizeH="0" baseline="0" dirty="0" err="1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khác</a:t>
          </a:r>
          <a:r>
            <a:rPr kumimoji="0" lang="en-US" sz="1500" b="1" i="0" u="none" strike="noStrike" cap="none" normalizeH="0" baseline="0" dirty="0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, </a:t>
          </a:r>
          <a:r>
            <a:rPr kumimoji="0" lang="en-US" sz="1500" b="1" i="0" u="none" strike="noStrike" cap="none" normalizeH="0" baseline="0" dirty="0" err="1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côn</a:t>
          </a:r>
          <a:r>
            <a:rPr kumimoji="0" lang="en-US" sz="1500" b="1" i="0" u="none" strike="noStrike" cap="none" normalizeH="0" baseline="0" dirty="0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 </a:t>
          </a:r>
          <a:r>
            <a:rPr kumimoji="0" lang="en-US" sz="1500" b="1" i="0" u="none" strike="noStrike" cap="none" normalizeH="0" baseline="0" dirty="0" err="1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trùng</a:t>
          </a:r>
          <a:r>
            <a:rPr kumimoji="0" lang="en-US" sz="1500" b="1" i="0" u="none" strike="noStrike" cap="none" normalizeH="0" baseline="0" dirty="0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, </a:t>
          </a:r>
        </a:p>
      </dgm:t>
    </dgm:pt>
    <dgm:pt modelId="{4E88370C-8852-46CA-8B57-2863EE4DCE24}" type="parTrans" cxnId="{9B48466F-5B08-4A14-9D28-0601CE37F632}">
      <dgm:prSet/>
      <dgm:spPr>
        <a:ln w="38100">
          <a:solidFill>
            <a:srgbClr val="FF0000"/>
          </a:solidFill>
          <a:headEnd type="arrow" w="med" len="med"/>
          <a:tailEnd type="none" w="med" len="med"/>
        </a:ln>
      </dgm:spPr>
      <dgm:t>
        <a:bodyPr/>
        <a:lstStyle/>
        <a:p>
          <a:endParaRPr lang="en-US"/>
        </a:p>
      </dgm:t>
    </dgm:pt>
    <dgm:pt modelId="{20765E1F-0694-4CA1-8459-5C11099BE290}" type="sibTrans" cxnId="{9B48466F-5B08-4A14-9D28-0601CE37F632}">
      <dgm:prSet/>
      <dgm:spPr/>
      <dgm:t>
        <a:bodyPr/>
        <a:lstStyle/>
        <a:p>
          <a:endParaRPr lang="en-US"/>
        </a:p>
      </dgm:t>
    </dgm:pt>
    <dgm:pt modelId="{CD1DD143-B546-4E0E-9C3C-051EB8545E0E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sz="1500" b="1" i="0" u="none" strike="noStrike" cap="none" normalizeH="0" baseline="0" dirty="0" err="1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Không</a:t>
          </a:r>
          <a:r>
            <a:rPr kumimoji="0" lang="en-GB" sz="1500" b="1" i="0" u="none" strike="noStrike" cap="none" normalizeH="0" baseline="0" dirty="0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 </a:t>
          </a:r>
          <a:r>
            <a:rPr kumimoji="0" lang="en-GB" sz="1500" b="1" i="0" u="none" strike="noStrike" cap="none" normalizeH="0" baseline="0" dirty="0" err="1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khí</a:t>
          </a:r>
          <a:r>
            <a:rPr kumimoji="0" lang="en-GB" sz="1500" b="1" i="0" u="none" strike="noStrike" cap="none" normalizeH="0" baseline="0" dirty="0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, </a:t>
          </a:r>
          <a:r>
            <a:rPr kumimoji="0" lang="en-GB" sz="1500" b="1" i="0" u="none" strike="noStrike" cap="none" normalizeH="0" baseline="0" dirty="0" err="1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nước</a:t>
          </a:r>
          <a:r>
            <a:rPr kumimoji="0" lang="en-GB" sz="1500" b="1" i="0" u="none" strike="noStrike" cap="none" normalizeH="0" baseline="0" dirty="0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 </a:t>
          </a:r>
          <a:r>
            <a:rPr kumimoji="0" lang="en-GB" sz="1500" b="1" i="0" u="none" strike="noStrike" cap="none" normalizeH="0" baseline="0" dirty="0" err="1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thải</a:t>
          </a:r>
          <a:endParaRPr kumimoji="0" lang="en-GB" sz="1500" b="1" i="0" u="none" strike="noStrike" cap="none" normalizeH="0" baseline="0" dirty="0">
            <a:ln/>
            <a:solidFill>
              <a:schemeClr val="tx1"/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0982D95A-4903-4277-9710-0088E87C45DE}" type="parTrans" cxnId="{0DBAF1AA-9F4A-4C05-AD5F-6822BDC0ECFF}">
      <dgm:prSet/>
      <dgm:spPr>
        <a:ln w="38100">
          <a:solidFill>
            <a:srgbClr val="FF0000"/>
          </a:solidFill>
          <a:headEnd type="arrow" w="med" len="med"/>
          <a:tailEnd type="none" w="med" len="med"/>
        </a:ln>
      </dgm:spPr>
      <dgm:t>
        <a:bodyPr/>
        <a:lstStyle/>
        <a:p>
          <a:endParaRPr lang="en-US"/>
        </a:p>
      </dgm:t>
    </dgm:pt>
    <dgm:pt modelId="{102DF08E-6703-44CF-A81F-825B3D21FFE0}" type="sibTrans" cxnId="{0DBAF1AA-9F4A-4C05-AD5F-6822BDC0ECFF}">
      <dgm:prSet/>
      <dgm:spPr/>
      <dgm:t>
        <a:bodyPr/>
        <a:lstStyle/>
        <a:p>
          <a:endParaRPr lang="en-US"/>
        </a:p>
      </dgm:t>
    </dgm:pt>
    <dgm:pt modelId="{23C7A76B-3DD8-468A-A59B-2B8EC7C118F9}">
      <dgm:prSet/>
      <dgm:spPr/>
      <dgm:t>
        <a:bodyPr/>
        <a:lstStyle/>
        <a:p>
          <a:endParaRPr lang="en-US" dirty="0"/>
        </a:p>
      </dgm:t>
    </dgm:pt>
    <dgm:pt modelId="{EB9F9ECE-F774-4F0C-BD74-2228D7EBDFF2}" type="parTrans" cxnId="{4E818AC1-06EF-49C1-9205-D1DC15D86D16}">
      <dgm:prSet/>
      <dgm:spPr/>
      <dgm:t>
        <a:bodyPr/>
        <a:lstStyle/>
        <a:p>
          <a:endParaRPr lang="en-US"/>
        </a:p>
      </dgm:t>
    </dgm:pt>
    <dgm:pt modelId="{07F12E1C-A263-433C-88B7-4A2C93C33D1A}" type="sibTrans" cxnId="{4E818AC1-06EF-49C1-9205-D1DC15D86D16}">
      <dgm:prSet/>
      <dgm:spPr/>
      <dgm:t>
        <a:bodyPr/>
        <a:lstStyle/>
        <a:p>
          <a:endParaRPr lang="en-US"/>
        </a:p>
      </dgm:t>
    </dgm:pt>
    <dgm:pt modelId="{D719DD07-DF42-46D6-97FE-DD342A6554D2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600" b="1" i="0" u="none" strike="noStrike" cap="none" normalizeH="0" baseline="0" dirty="0" err="1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Dụng</a:t>
          </a:r>
          <a:r>
            <a:rPr kumimoji="0" lang="en-US" sz="1600" b="1" i="0" u="none" strike="noStrike" cap="none" normalizeH="0" baseline="0" dirty="0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 </a:t>
          </a:r>
          <a:r>
            <a:rPr kumimoji="0" lang="en-US" sz="1600" b="1" i="0" u="none" strike="noStrike" cap="none" normalizeH="0" baseline="0" dirty="0" err="1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cụ</a:t>
          </a:r>
          <a:r>
            <a:rPr kumimoji="0" lang="en-US" sz="1600" b="1" i="0" u="none" strike="noStrike" cap="none" normalizeH="0" baseline="0" dirty="0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, </a:t>
          </a:r>
          <a:r>
            <a:rPr kumimoji="0" lang="en-US" sz="1600" b="1" i="0" u="none" strike="noStrike" cap="none" normalizeH="0" baseline="0" dirty="0" err="1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vật</a:t>
          </a:r>
          <a:r>
            <a:rPr kumimoji="0" lang="en-US" sz="1600" b="1" i="0" u="none" strike="noStrike" cap="none" normalizeH="0" baseline="0" dirty="0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 </a:t>
          </a:r>
          <a:r>
            <a:rPr kumimoji="0" lang="en-US" sz="1600" b="1" i="0" u="none" strike="noStrike" cap="none" normalizeH="0" baseline="0" dirty="0" err="1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tư</a:t>
          </a:r>
          <a:r>
            <a:rPr kumimoji="0" lang="en-US" sz="1600" b="1" i="0" u="none" strike="noStrike" cap="none" normalizeH="0" baseline="0" dirty="0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 </a:t>
          </a:r>
          <a:r>
            <a:rPr kumimoji="0" lang="en-US" sz="1600" b="1" i="0" u="none" strike="noStrike" cap="none" normalizeH="0" baseline="0" dirty="0" err="1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thú</a:t>
          </a:r>
          <a:r>
            <a:rPr kumimoji="0" lang="en-US" sz="1600" b="1" i="0" u="none" strike="noStrike" cap="none" normalizeH="0" baseline="0" dirty="0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 y</a:t>
          </a:r>
        </a:p>
      </dgm:t>
    </dgm:pt>
    <dgm:pt modelId="{6930BDD8-55EB-405E-941B-6AA6384A382B}" type="sibTrans" cxnId="{53C16F59-4DD2-401E-88AF-DA2CD2F21734}">
      <dgm:prSet/>
      <dgm:spPr/>
      <dgm:t>
        <a:bodyPr/>
        <a:lstStyle/>
        <a:p>
          <a:endParaRPr lang="en-US"/>
        </a:p>
      </dgm:t>
    </dgm:pt>
    <dgm:pt modelId="{5729773D-453A-4D04-95D5-24A790DD8BE5}" type="parTrans" cxnId="{53C16F59-4DD2-401E-88AF-DA2CD2F21734}">
      <dgm:prSet/>
      <dgm:spPr>
        <a:ln w="38100">
          <a:solidFill>
            <a:srgbClr val="FF0000"/>
          </a:solidFill>
          <a:headEnd type="arrow" w="med" len="med"/>
          <a:tailEnd type="none" w="med" len="med"/>
        </a:ln>
      </dgm:spPr>
      <dgm:t>
        <a:bodyPr/>
        <a:lstStyle/>
        <a:p>
          <a:endParaRPr lang="en-US"/>
        </a:p>
      </dgm:t>
    </dgm:pt>
    <dgm:pt modelId="{628B968C-1F1E-400E-8586-CC469E0F52EA}" type="pres">
      <dgm:prSet presAssocID="{46292E35-FB5A-49F8-B3B0-D387384E7AE6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vi-VN"/>
        </a:p>
      </dgm:t>
    </dgm:pt>
    <dgm:pt modelId="{B69168AA-5277-4DE1-8A9E-0FB658246360}" type="pres">
      <dgm:prSet presAssocID="{C0205660-6725-4D3C-83B2-91AB1BB23013}" presName="centerShape" presStyleLbl="node0" presStyleIdx="0" presStyleCnt="1" custScaleX="141198" custScaleY="133218" custLinFactNeighborY="3908"/>
      <dgm:spPr/>
      <dgm:t>
        <a:bodyPr/>
        <a:lstStyle/>
        <a:p>
          <a:endParaRPr lang="vi-VN"/>
        </a:p>
      </dgm:t>
    </dgm:pt>
    <dgm:pt modelId="{6D13C7EE-49E6-4E5D-A2BE-3AC05B378202}" type="pres">
      <dgm:prSet presAssocID="{504E5131-6066-4841-A583-A6FC6B802D6E}" presName="Name9" presStyleLbl="parChTrans1D2" presStyleIdx="0" presStyleCnt="8"/>
      <dgm:spPr/>
      <dgm:t>
        <a:bodyPr/>
        <a:lstStyle/>
        <a:p>
          <a:endParaRPr lang="vi-VN"/>
        </a:p>
      </dgm:t>
    </dgm:pt>
    <dgm:pt modelId="{4A06D1AF-1CC4-4D38-AECF-45DB7B509054}" type="pres">
      <dgm:prSet presAssocID="{504E5131-6066-4841-A583-A6FC6B802D6E}" presName="connTx" presStyleLbl="parChTrans1D2" presStyleIdx="0" presStyleCnt="8"/>
      <dgm:spPr/>
      <dgm:t>
        <a:bodyPr/>
        <a:lstStyle/>
        <a:p>
          <a:endParaRPr lang="vi-VN"/>
        </a:p>
      </dgm:t>
    </dgm:pt>
    <dgm:pt modelId="{F097B668-9194-4A61-86DF-D6D27DC0FA83}" type="pres">
      <dgm:prSet presAssocID="{B22E33BE-1D14-489F-82D2-855BF471F9E1}" presName="node" presStyleLbl="node1" presStyleIdx="0" presStyleCnt="8" custScaleX="108125" custScaleY="105215" custRadScaleRad="86819" custRadScaleInc="12134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D90ED416-4D30-428A-A688-C254C97D3C83}" type="pres">
      <dgm:prSet presAssocID="{56FE8102-5DF1-43D1-A3B5-932C17E2C0C6}" presName="Name9" presStyleLbl="parChTrans1D2" presStyleIdx="1" presStyleCnt="8"/>
      <dgm:spPr/>
      <dgm:t>
        <a:bodyPr/>
        <a:lstStyle/>
        <a:p>
          <a:endParaRPr lang="vi-VN"/>
        </a:p>
      </dgm:t>
    </dgm:pt>
    <dgm:pt modelId="{D70CEE8D-B571-404D-B5EB-8F522F5CC6A2}" type="pres">
      <dgm:prSet presAssocID="{56FE8102-5DF1-43D1-A3B5-932C17E2C0C6}" presName="connTx" presStyleLbl="parChTrans1D2" presStyleIdx="1" presStyleCnt="8"/>
      <dgm:spPr/>
      <dgm:t>
        <a:bodyPr/>
        <a:lstStyle/>
        <a:p>
          <a:endParaRPr lang="vi-VN"/>
        </a:p>
      </dgm:t>
    </dgm:pt>
    <dgm:pt modelId="{5DE7D707-125A-4DD4-83CA-3DD9BE663EDD}" type="pres">
      <dgm:prSet presAssocID="{B26819C0-3DAA-4F57-8771-CAAFB64D057A}" presName="node" presStyleLbl="node1" presStyleIdx="1" presStyleCnt="8" custRadScaleRad="96644" custRadScaleInc="17906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F74FE5DF-979D-475D-B663-BD4B96159CC9}" type="pres">
      <dgm:prSet presAssocID="{7540B635-91F9-4C38-B09A-782BCCCDE8DF}" presName="Name9" presStyleLbl="parChTrans1D2" presStyleIdx="2" presStyleCnt="8"/>
      <dgm:spPr/>
      <dgm:t>
        <a:bodyPr/>
        <a:lstStyle/>
        <a:p>
          <a:endParaRPr lang="vi-VN"/>
        </a:p>
      </dgm:t>
    </dgm:pt>
    <dgm:pt modelId="{21EC129D-424D-43CD-B5F2-B0A87E950C70}" type="pres">
      <dgm:prSet presAssocID="{7540B635-91F9-4C38-B09A-782BCCCDE8DF}" presName="connTx" presStyleLbl="parChTrans1D2" presStyleIdx="2" presStyleCnt="8"/>
      <dgm:spPr/>
      <dgm:t>
        <a:bodyPr/>
        <a:lstStyle/>
        <a:p>
          <a:endParaRPr lang="vi-VN"/>
        </a:p>
      </dgm:t>
    </dgm:pt>
    <dgm:pt modelId="{624D4143-4835-40FC-B1CC-8295E9738146}" type="pres">
      <dgm:prSet presAssocID="{15BAA0DA-FFB2-4676-9B31-A88449CD9D83}" presName="node" presStyleLbl="node1" presStyleIdx="2" presStyleCnt="8" custScaleX="106015" custScaleY="100362" custRadScaleRad="107277" custRadScaleInc="190992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7CE1CEDB-B55B-4CEF-9116-6C474FF7E860}" type="pres">
      <dgm:prSet presAssocID="{342B3941-60E5-4DF2-9717-3A5724477792}" presName="Name9" presStyleLbl="parChTrans1D2" presStyleIdx="3" presStyleCnt="8"/>
      <dgm:spPr/>
      <dgm:t>
        <a:bodyPr/>
        <a:lstStyle/>
        <a:p>
          <a:endParaRPr lang="vi-VN"/>
        </a:p>
      </dgm:t>
    </dgm:pt>
    <dgm:pt modelId="{06D0160B-0DD3-4EE9-84E3-4476BB07800F}" type="pres">
      <dgm:prSet presAssocID="{342B3941-60E5-4DF2-9717-3A5724477792}" presName="connTx" presStyleLbl="parChTrans1D2" presStyleIdx="3" presStyleCnt="8"/>
      <dgm:spPr/>
      <dgm:t>
        <a:bodyPr/>
        <a:lstStyle/>
        <a:p>
          <a:endParaRPr lang="vi-VN"/>
        </a:p>
      </dgm:t>
    </dgm:pt>
    <dgm:pt modelId="{665E99D5-43C4-48FF-9ECA-183D56008B8D}" type="pres">
      <dgm:prSet presAssocID="{60A52052-7E07-45D2-9DCA-7C3779B362BC}" presName="node" presStyleLbl="node1" presStyleIdx="3" presStyleCnt="8" custScaleX="99303" custScaleY="92830" custRadScaleRad="96667" custRadScaleInc="-190173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5B97B7B0-DEFA-454D-9FDE-3497850BAE62}" type="pres">
      <dgm:prSet presAssocID="{5DC774ED-4E90-4B87-BA41-A7079F27E414}" presName="Name9" presStyleLbl="parChTrans1D2" presStyleIdx="4" presStyleCnt="8"/>
      <dgm:spPr/>
      <dgm:t>
        <a:bodyPr/>
        <a:lstStyle/>
        <a:p>
          <a:endParaRPr lang="vi-VN"/>
        </a:p>
      </dgm:t>
    </dgm:pt>
    <dgm:pt modelId="{51464359-C1D5-42D7-B555-7411D88B40C7}" type="pres">
      <dgm:prSet presAssocID="{5DC774ED-4E90-4B87-BA41-A7079F27E414}" presName="connTx" presStyleLbl="parChTrans1D2" presStyleIdx="4" presStyleCnt="8"/>
      <dgm:spPr/>
      <dgm:t>
        <a:bodyPr/>
        <a:lstStyle/>
        <a:p>
          <a:endParaRPr lang="vi-VN"/>
        </a:p>
      </dgm:t>
    </dgm:pt>
    <dgm:pt modelId="{E0BBE415-8ECB-4752-9A82-B2B9BE2D6738}" type="pres">
      <dgm:prSet presAssocID="{782216F0-5CEC-4B95-89A7-3F20A47F204D}" presName="node" presStyleLbl="node1" presStyleIdx="4" presStyleCnt="8" custScaleY="95334" custRadScaleRad="98227" custRadScaleInc="-636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A01E61EE-59BF-4DDA-8A2A-6A6D460620A3}" type="pres">
      <dgm:prSet presAssocID="{4E88370C-8852-46CA-8B57-2863EE4DCE24}" presName="Name9" presStyleLbl="parChTrans1D2" presStyleIdx="5" presStyleCnt="8"/>
      <dgm:spPr/>
      <dgm:t>
        <a:bodyPr/>
        <a:lstStyle/>
        <a:p>
          <a:endParaRPr lang="vi-VN"/>
        </a:p>
      </dgm:t>
    </dgm:pt>
    <dgm:pt modelId="{9E7268FA-911A-46B8-B64D-083B27201351}" type="pres">
      <dgm:prSet presAssocID="{4E88370C-8852-46CA-8B57-2863EE4DCE24}" presName="connTx" presStyleLbl="parChTrans1D2" presStyleIdx="5" presStyleCnt="8"/>
      <dgm:spPr/>
      <dgm:t>
        <a:bodyPr/>
        <a:lstStyle/>
        <a:p>
          <a:endParaRPr lang="vi-VN"/>
        </a:p>
      </dgm:t>
    </dgm:pt>
    <dgm:pt modelId="{C9563F32-9641-48E6-A740-93AB4873A423}" type="pres">
      <dgm:prSet presAssocID="{21AD7FD2-D04B-4FEB-A4EA-748B68489F8A}" presName="node" presStyleLbl="node1" presStyleIdx="5" presStyleCnt="8" custRadScaleRad="100811" custRadScaleInc="4036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37DC125C-2F44-469D-B03B-2FE5B1626039}" type="pres">
      <dgm:prSet presAssocID="{0982D95A-4903-4277-9710-0088E87C45DE}" presName="Name9" presStyleLbl="parChTrans1D2" presStyleIdx="6" presStyleCnt="8"/>
      <dgm:spPr/>
      <dgm:t>
        <a:bodyPr/>
        <a:lstStyle/>
        <a:p>
          <a:endParaRPr lang="vi-VN"/>
        </a:p>
      </dgm:t>
    </dgm:pt>
    <dgm:pt modelId="{DD8AD9BE-E576-44D5-A69A-147B7F68D7CD}" type="pres">
      <dgm:prSet presAssocID="{0982D95A-4903-4277-9710-0088E87C45DE}" presName="connTx" presStyleLbl="parChTrans1D2" presStyleIdx="6" presStyleCnt="8"/>
      <dgm:spPr/>
      <dgm:t>
        <a:bodyPr/>
        <a:lstStyle/>
        <a:p>
          <a:endParaRPr lang="vi-VN"/>
        </a:p>
      </dgm:t>
    </dgm:pt>
    <dgm:pt modelId="{3CF63A41-D0B3-403A-9E37-F158AECFD2FB}" type="pres">
      <dgm:prSet presAssocID="{CD1DD143-B546-4E0E-9C3C-051EB8545E0E}" presName="node" presStyleLbl="node1" presStyleIdx="6" presStyleCnt="8" custRadScaleRad="100058" custRadScaleInc="-8626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E7A324A0-35A1-491C-94A2-AFE380DE0359}" type="pres">
      <dgm:prSet presAssocID="{5729773D-453A-4D04-95D5-24A790DD8BE5}" presName="Name9" presStyleLbl="parChTrans1D2" presStyleIdx="7" presStyleCnt="8"/>
      <dgm:spPr/>
      <dgm:t>
        <a:bodyPr/>
        <a:lstStyle/>
        <a:p>
          <a:endParaRPr lang="vi-VN"/>
        </a:p>
      </dgm:t>
    </dgm:pt>
    <dgm:pt modelId="{4DBF53CB-6CAE-4AB2-AA15-755FCBAB3E2F}" type="pres">
      <dgm:prSet presAssocID="{5729773D-453A-4D04-95D5-24A790DD8BE5}" presName="connTx" presStyleLbl="parChTrans1D2" presStyleIdx="7" presStyleCnt="8"/>
      <dgm:spPr/>
      <dgm:t>
        <a:bodyPr/>
        <a:lstStyle/>
        <a:p>
          <a:endParaRPr lang="vi-VN"/>
        </a:p>
      </dgm:t>
    </dgm:pt>
    <dgm:pt modelId="{449C9DFA-E51C-4A31-A993-C41C2D74355B}" type="pres">
      <dgm:prSet presAssocID="{D719DD07-DF42-46D6-97FE-DD342A6554D2}" presName="node" presStyleLbl="node1" presStyleIdx="7" presStyleCnt="8" custScaleX="108591" custScaleY="111554" custRadScaleRad="96834" custRadScaleInc="-6303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</dgm:ptLst>
  <dgm:cxnLst>
    <dgm:cxn modelId="{9D7A800B-A6DF-4C5E-88BD-AEF818308AEF}" type="presOf" srcId="{C0205660-6725-4D3C-83B2-91AB1BB23013}" destId="{B69168AA-5277-4DE1-8A9E-0FB658246360}" srcOrd="0" destOrd="0" presId="urn:microsoft.com/office/officeart/2005/8/layout/radial1#1"/>
    <dgm:cxn modelId="{70F75ABC-0800-44C6-87C5-14E813F48BD5}" type="presOf" srcId="{7540B635-91F9-4C38-B09A-782BCCCDE8DF}" destId="{21EC129D-424D-43CD-B5F2-B0A87E950C70}" srcOrd="1" destOrd="0" presId="urn:microsoft.com/office/officeart/2005/8/layout/radial1#1"/>
    <dgm:cxn modelId="{CDF99D03-E8F6-4D17-9E48-F22BF4E1AD48}" type="presOf" srcId="{B22E33BE-1D14-489F-82D2-855BF471F9E1}" destId="{F097B668-9194-4A61-86DF-D6D27DC0FA83}" srcOrd="0" destOrd="0" presId="urn:microsoft.com/office/officeart/2005/8/layout/radial1#1"/>
    <dgm:cxn modelId="{FFBFA303-EFE7-4F4D-BE1E-A05553043164}" type="presOf" srcId="{504E5131-6066-4841-A583-A6FC6B802D6E}" destId="{6D13C7EE-49E6-4E5D-A2BE-3AC05B378202}" srcOrd="0" destOrd="0" presId="urn:microsoft.com/office/officeart/2005/8/layout/radial1#1"/>
    <dgm:cxn modelId="{62C05E93-4863-46DF-BB06-A4C37CCB4BFE}" type="presOf" srcId="{56FE8102-5DF1-43D1-A3B5-932C17E2C0C6}" destId="{D90ED416-4D30-428A-A688-C254C97D3C83}" srcOrd="0" destOrd="0" presId="urn:microsoft.com/office/officeart/2005/8/layout/radial1#1"/>
    <dgm:cxn modelId="{8768B160-512B-483A-B801-8D0DAB18F377}" type="presOf" srcId="{5729773D-453A-4D04-95D5-24A790DD8BE5}" destId="{4DBF53CB-6CAE-4AB2-AA15-755FCBAB3E2F}" srcOrd="1" destOrd="0" presId="urn:microsoft.com/office/officeart/2005/8/layout/radial1#1"/>
    <dgm:cxn modelId="{772A3A53-555B-482F-85D4-7FE9238A6371}" srcId="{C0205660-6725-4D3C-83B2-91AB1BB23013}" destId="{60A52052-7E07-45D2-9DCA-7C3779B362BC}" srcOrd="3" destOrd="0" parTransId="{342B3941-60E5-4DF2-9717-3A5724477792}" sibTransId="{42BE33AB-B514-46D8-A4CF-A944BB1C4B67}"/>
    <dgm:cxn modelId="{D81D6E8E-BC3F-41AB-AFE2-7B2D54835324}" srcId="{C0205660-6725-4D3C-83B2-91AB1BB23013}" destId="{B22E33BE-1D14-489F-82D2-855BF471F9E1}" srcOrd="0" destOrd="0" parTransId="{504E5131-6066-4841-A583-A6FC6B802D6E}" sibTransId="{B01CE622-A3C3-40AC-AD41-E5D6A37B12BE}"/>
    <dgm:cxn modelId="{9B7A03C2-9B70-4835-BE02-1EBBF0834FFB}" srcId="{C0205660-6725-4D3C-83B2-91AB1BB23013}" destId="{782216F0-5CEC-4B95-89A7-3F20A47F204D}" srcOrd="4" destOrd="0" parTransId="{5DC774ED-4E90-4B87-BA41-A7079F27E414}" sibTransId="{03E3E277-9B4E-4F62-8C77-71C266A90792}"/>
    <dgm:cxn modelId="{7BA2903C-ABD7-4F8B-9616-F4BA70CBE235}" type="presOf" srcId="{60A52052-7E07-45D2-9DCA-7C3779B362BC}" destId="{665E99D5-43C4-48FF-9ECA-183D56008B8D}" srcOrd="0" destOrd="0" presId="urn:microsoft.com/office/officeart/2005/8/layout/radial1#1"/>
    <dgm:cxn modelId="{53C16F59-4DD2-401E-88AF-DA2CD2F21734}" srcId="{C0205660-6725-4D3C-83B2-91AB1BB23013}" destId="{D719DD07-DF42-46D6-97FE-DD342A6554D2}" srcOrd="7" destOrd="0" parTransId="{5729773D-453A-4D04-95D5-24A790DD8BE5}" sibTransId="{6930BDD8-55EB-405E-941B-6AA6384A382B}"/>
    <dgm:cxn modelId="{2CA2DC64-01A6-45D2-8386-779743F870B3}" type="presOf" srcId="{D719DD07-DF42-46D6-97FE-DD342A6554D2}" destId="{449C9DFA-E51C-4A31-A993-C41C2D74355B}" srcOrd="0" destOrd="0" presId="urn:microsoft.com/office/officeart/2005/8/layout/radial1#1"/>
    <dgm:cxn modelId="{4E818AC1-06EF-49C1-9205-D1DC15D86D16}" srcId="{46292E35-FB5A-49F8-B3B0-D387384E7AE6}" destId="{23C7A76B-3DD8-468A-A59B-2B8EC7C118F9}" srcOrd="1" destOrd="0" parTransId="{EB9F9ECE-F774-4F0C-BD74-2228D7EBDFF2}" sibTransId="{07F12E1C-A263-433C-88B7-4A2C93C33D1A}"/>
    <dgm:cxn modelId="{607F00BF-4BD3-4540-8674-92C260AEBC88}" srcId="{46292E35-FB5A-49F8-B3B0-D387384E7AE6}" destId="{C0205660-6725-4D3C-83B2-91AB1BB23013}" srcOrd="0" destOrd="0" parTransId="{E84968A6-C97E-4A97-841E-E33AB0376952}" sibTransId="{CD1C2BBD-AB03-4534-B694-073D888D4898}"/>
    <dgm:cxn modelId="{4CBE4DC2-E480-4842-A361-2DBFF72F9D90}" type="presOf" srcId="{B26819C0-3DAA-4F57-8771-CAAFB64D057A}" destId="{5DE7D707-125A-4DD4-83CA-3DD9BE663EDD}" srcOrd="0" destOrd="0" presId="urn:microsoft.com/office/officeart/2005/8/layout/radial1#1"/>
    <dgm:cxn modelId="{CA96BE4C-75E7-4820-AA59-6B06F0176C58}" type="presOf" srcId="{56FE8102-5DF1-43D1-A3B5-932C17E2C0C6}" destId="{D70CEE8D-B571-404D-B5EB-8F522F5CC6A2}" srcOrd="1" destOrd="0" presId="urn:microsoft.com/office/officeart/2005/8/layout/radial1#1"/>
    <dgm:cxn modelId="{4050F6CB-F3AD-40FF-ACE0-AA1784F5F135}" type="presOf" srcId="{5DC774ED-4E90-4B87-BA41-A7079F27E414}" destId="{51464359-C1D5-42D7-B555-7411D88B40C7}" srcOrd="1" destOrd="0" presId="urn:microsoft.com/office/officeart/2005/8/layout/radial1#1"/>
    <dgm:cxn modelId="{A4BA7306-ECEB-4EF7-9B43-685D2A6257A1}" type="presOf" srcId="{5729773D-453A-4D04-95D5-24A790DD8BE5}" destId="{E7A324A0-35A1-491C-94A2-AFE380DE0359}" srcOrd="0" destOrd="0" presId="urn:microsoft.com/office/officeart/2005/8/layout/radial1#1"/>
    <dgm:cxn modelId="{0FEB44E4-BB8D-435A-BDE7-822421469F6B}" type="presOf" srcId="{15BAA0DA-FFB2-4676-9B31-A88449CD9D83}" destId="{624D4143-4835-40FC-B1CC-8295E9738146}" srcOrd="0" destOrd="0" presId="urn:microsoft.com/office/officeart/2005/8/layout/radial1#1"/>
    <dgm:cxn modelId="{AF6E09B3-5105-4307-A804-B9BEB9795336}" type="presOf" srcId="{504E5131-6066-4841-A583-A6FC6B802D6E}" destId="{4A06D1AF-1CC4-4D38-AECF-45DB7B509054}" srcOrd="1" destOrd="0" presId="urn:microsoft.com/office/officeart/2005/8/layout/radial1#1"/>
    <dgm:cxn modelId="{10FAEF56-D7A2-41EC-817C-8BA29FFE796F}" type="presOf" srcId="{7540B635-91F9-4C38-B09A-782BCCCDE8DF}" destId="{F74FE5DF-979D-475D-B663-BD4B96159CC9}" srcOrd="0" destOrd="0" presId="urn:microsoft.com/office/officeart/2005/8/layout/radial1#1"/>
    <dgm:cxn modelId="{9B48466F-5B08-4A14-9D28-0601CE37F632}" srcId="{C0205660-6725-4D3C-83B2-91AB1BB23013}" destId="{21AD7FD2-D04B-4FEB-A4EA-748B68489F8A}" srcOrd="5" destOrd="0" parTransId="{4E88370C-8852-46CA-8B57-2863EE4DCE24}" sibTransId="{20765E1F-0694-4CA1-8459-5C11099BE290}"/>
    <dgm:cxn modelId="{4A981DE4-B259-4D26-831C-F9F24F32C777}" type="presOf" srcId="{782216F0-5CEC-4B95-89A7-3F20A47F204D}" destId="{E0BBE415-8ECB-4752-9A82-B2B9BE2D6738}" srcOrd="0" destOrd="0" presId="urn:microsoft.com/office/officeart/2005/8/layout/radial1#1"/>
    <dgm:cxn modelId="{30407395-66D1-4EE8-8B2C-6CF9694E10B6}" srcId="{C0205660-6725-4D3C-83B2-91AB1BB23013}" destId="{15BAA0DA-FFB2-4676-9B31-A88449CD9D83}" srcOrd="2" destOrd="0" parTransId="{7540B635-91F9-4C38-B09A-782BCCCDE8DF}" sibTransId="{06B9CE4D-3F08-456B-8FEF-E9F7E6C94B89}"/>
    <dgm:cxn modelId="{44ED96A2-B8AF-43C8-B478-B5186BDCE172}" type="presOf" srcId="{4E88370C-8852-46CA-8B57-2863EE4DCE24}" destId="{9E7268FA-911A-46B8-B64D-083B27201351}" srcOrd="1" destOrd="0" presId="urn:microsoft.com/office/officeart/2005/8/layout/radial1#1"/>
    <dgm:cxn modelId="{C1CD59B2-B6D8-439F-BFC9-47603BAE949E}" type="presOf" srcId="{CD1DD143-B546-4E0E-9C3C-051EB8545E0E}" destId="{3CF63A41-D0B3-403A-9E37-F158AECFD2FB}" srcOrd="0" destOrd="0" presId="urn:microsoft.com/office/officeart/2005/8/layout/radial1#1"/>
    <dgm:cxn modelId="{6C427309-335F-4632-A50C-8F662D16F786}" type="presOf" srcId="{46292E35-FB5A-49F8-B3B0-D387384E7AE6}" destId="{628B968C-1F1E-400E-8586-CC469E0F52EA}" srcOrd="0" destOrd="0" presId="urn:microsoft.com/office/officeart/2005/8/layout/radial1#1"/>
    <dgm:cxn modelId="{1BEA3D42-94DA-4C62-81A5-DF46AD594075}" type="presOf" srcId="{5DC774ED-4E90-4B87-BA41-A7079F27E414}" destId="{5B97B7B0-DEFA-454D-9FDE-3497850BAE62}" srcOrd="0" destOrd="0" presId="urn:microsoft.com/office/officeart/2005/8/layout/radial1#1"/>
    <dgm:cxn modelId="{5B93D1C0-C354-4270-AC59-604842C74449}" type="presOf" srcId="{342B3941-60E5-4DF2-9717-3A5724477792}" destId="{06D0160B-0DD3-4EE9-84E3-4476BB07800F}" srcOrd="1" destOrd="0" presId="urn:microsoft.com/office/officeart/2005/8/layout/radial1#1"/>
    <dgm:cxn modelId="{7D7B8DDE-C2B4-46EA-A82B-B155369D0F0C}" srcId="{C0205660-6725-4D3C-83B2-91AB1BB23013}" destId="{B26819C0-3DAA-4F57-8771-CAAFB64D057A}" srcOrd="1" destOrd="0" parTransId="{56FE8102-5DF1-43D1-A3B5-932C17E2C0C6}" sibTransId="{D64841B6-A37F-4D8D-B695-0BA91C3A00EC}"/>
    <dgm:cxn modelId="{0DBAF1AA-9F4A-4C05-AD5F-6822BDC0ECFF}" srcId="{C0205660-6725-4D3C-83B2-91AB1BB23013}" destId="{CD1DD143-B546-4E0E-9C3C-051EB8545E0E}" srcOrd="6" destOrd="0" parTransId="{0982D95A-4903-4277-9710-0088E87C45DE}" sibTransId="{102DF08E-6703-44CF-A81F-825B3D21FFE0}"/>
    <dgm:cxn modelId="{A30BB4E5-DB22-49A4-9687-F1FA4B24E4F0}" type="presOf" srcId="{342B3941-60E5-4DF2-9717-3A5724477792}" destId="{7CE1CEDB-B55B-4CEF-9116-6C474FF7E860}" srcOrd="0" destOrd="0" presId="urn:microsoft.com/office/officeart/2005/8/layout/radial1#1"/>
    <dgm:cxn modelId="{D3676EFE-C2A1-4210-B885-CE17FBA15DB2}" type="presOf" srcId="{0982D95A-4903-4277-9710-0088E87C45DE}" destId="{37DC125C-2F44-469D-B03B-2FE5B1626039}" srcOrd="0" destOrd="0" presId="urn:microsoft.com/office/officeart/2005/8/layout/radial1#1"/>
    <dgm:cxn modelId="{34F30A4F-1646-4EE4-AFA6-6F2E2713D7DF}" type="presOf" srcId="{21AD7FD2-D04B-4FEB-A4EA-748B68489F8A}" destId="{C9563F32-9641-48E6-A740-93AB4873A423}" srcOrd="0" destOrd="0" presId="urn:microsoft.com/office/officeart/2005/8/layout/radial1#1"/>
    <dgm:cxn modelId="{3DFBAFB2-9D70-468F-A5C6-253683A7EC7E}" type="presOf" srcId="{4E88370C-8852-46CA-8B57-2863EE4DCE24}" destId="{A01E61EE-59BF-4DDA-8A2A-6A6D460620A3}" srcOrd="0" destOrd="0" presId="urn:microsoft.com/office/officeart/2005/8/layout/radial1#1"/>
    <dgm:cxn modelId="{B31C45C2-FA16-40CF-B84F-A62C59670FFB}" type="presOf" srcId="{0982D95A-4903-4277-9710-0088E87C45DE}" destId="{DD8AD9BE-E576-44D5-A69A-147B7F68D7CD}" srcOrd="1" destOrd="0" presId="urn:microsoft.com/office/officeart/2005/8/layout/radial1#1"/>
    <dgm:cxn modelId="{1EFC2BFB-741D-4CD9-B23C-0A7F87ECA5C2}" type="presParOf" srcId="{628B968C-1F1E-400E-8586-CC469E0F52EA}" destId="{B69168AA-5277-4DE1-8A9E-0FB658246360}" srcOrd="0" destOrd="0" presId="urn:microsoft.com/office/officeart/2005/8/layout/radial1#1"/>
    <dgm:cxn modelId="{A6E47D3F-BD63-439C-9E17-78C66ECB4222}" type="presParOf" srcId="{628B968C-1F1E-400E-8586-CC469E0F52EA}" destId="{6D13C7EE-49E6-4E5D-A2BE-3AC05B378202}" srcOrd="1" destOrd="0" presId="urn:microsoft.com/office/officeart/2005/8/layout/radial1#1"/>
    <dgm:cxn modelId="{63B1F9D0-298E-4367-B0DD-E45EB58D5AC4}" type="presParOf" srcId="{6D13C7EE-49E6-4E5D-A2BE-3AC05B378202}" destId="{4A06D1AF-1CC4-4D38-AECF-45DB7B509054}" srcOrd="0" destOrd="0" presId="urn:microsoft.com/office/officeart/2005/8/layout/radial1#1"/>
    <dgm:cxn modelId="{F70B4F98-E20F-4E88-918C-F1DDFCE6E412}" type="presParOf" srcId="{628B968C-1F1E-400E-8586-CC469E0F52EA}" destId="{F097B668-9194-4A61-86DF-D6D27DC0FA83}" srcOrd="2" destOrd="0" presId="urn:microsoft.com/office/officeart/2005/8/layout/radial1#1"/>
    <dgm:cxn modelId="{6FA60A0A-C535-4F5E-BFBF-FE7EC9529507}" type="presParOf" srcId="{628B968C-1F1E-400E-8586-CC469E0F52EA}" destId="{D90ED416-4D30-428A-A688-C254C97D3C83}" srcOrd="3" destOrd="0" presId="urn:microsoft.com/office/officeart/2005/8/layout/radial1#1"/>
    <dgm:cxn modelId="{1014029D-5F5F-4154-AB9E-90F9C621079B}" type="presParOf" srcId="{D90ED416-4D30-428A-A688-C254C97D3C83}" destId="{D70CEE8D-B571-404D-B5EB-8F522F5CC6A2}" srcOrd="0" destOrd="0" presId="urn:microsoft.com/office/officeart/2005/8/layout/radial1#1"/>
    <dgm:cxn modelId="{CD11D289-C119-4B73-84F8-2D08E028D52B}" type="presParOf" srcId="{628B968C-1F1E-400E-8586-CC469E0F52EA}" destId="{5DE7D707-125A-4DD4-83CA-3DD9BE663EDD}" srcOrd="4" destOrd="0" presId="urn:microsoft.com/office/officeart/2005/8/layout/radial1#1"/>
    <dgm:cxn modelId="{D081D29D-5D43-455B-91F0-3AB2F07B48F3}" type="presParOf" srcId="{628B968C-1F1E-400E-8586-CC469E0F52EA}" destId="{F74FE5DF-979D-475D-B663-BD4B96159CC9}" srcOrd="5" destOrd="0" presId="urn:microsoft.com/office/officeart/2005/8/layout/radial1#1"/>
    <dgm:cxn modelId="{B8F88EAC-353A-445A-93E4-E6BFC3380B86}" type="presParOf" srcId="{F74FE5DF-979D-475D-B663-BD4B96159CC9}" destId="{21EC129D-424D-43CD-B5F2-B0A87E950C70}" srcOrd="0" destOrd="0" presId="urn:microsoft.com/office/officeart/2005/8/layout/radial1#1"/>
    <dgm:cxn modelId="{34C22990-D0F7-4841-8BCB-58A3C18C3010}" type="presParOf" srcId="{628B968C-1F1E-400E-8586-CC469E0F52EA}" destId="{624D4143-4835-40FC-B1CC-8295E9738146}" srcOrd="6" destOrd="0" presId="urn:microsoft.com/office/officeart/2005/8/layout/radial1#1"/>
    <dgm:cxn modelId="{59C3328B-9588-4D2D-B33B-EE0C9952D6C5}" type="presParOf" srcId="{628B968C-1F1E-400E-8586-CC469E0F52EA}" destId="{7CE1CEDB-B55B-4CEF-9116-6C474FF7E860}" srcOrd="7" destOrd="0" presId="urn:microsoft.com/office/officeart/2005/8/layout/radial1#1"/>
    <dgm:cxn modelId="{E60E097A-2BE8-47F4-B514-55F431A7140B}" type="presParOf" srcId="{7CE1CEDB-B55B-4CEF-9116-6C474FF7E860}" destId="{06D0160B-0DD3-4EE9-84E3-4476BB07800F}" srcOrd="0" destOrd="0" presId="urn:microsoft.com/office/officeart/2005/8/layout/radial1#1"/>
    <dgm:cxn modelId="{C94CADE9-1943-442E-A86C-75E9B875CF90}" type="presParOf" srcId="{628B968C-1F1E-400E-8586-CC469E0F52EA}" destId="{665E99D5-43C4-48FF-9ECA-183D56008B8D}" srcOrd="8" destOrd="0" presId="urn:microsoft.com/office/officeart/2005/8/layout/radial1#1"/>
    <dgm:cxn modelId="{D4FA6526-5D92-4C3E-B900-9CBCA1755927}" type="presParOf" srcId="{628B968C-1F1E-400E-8586-CC469E0F52EA}" destId="{5B97B7B0-DEFA-454D-9FDE-3497850BAE62}" srcOrd="9" destOrd="0" presId="urn:microsoft.com/office/officeart/2005/8/layout/radial1#1"/>
    <dgm:cxn modelId="{4C137875-50DC-463B-A243-4DDD34C7460A}" type="presParOf" srcId="{5B97B7B0-DEFA-454D-9FDE-3497850BAE62}" destId="{51464359-C1D5-42D7-B555-7411D88B40C7}" srcOrd="0" destOrd="0" presId="urn:microsoft.com/office/officeart/2005/8/layout/radial1#1"/>
    <dgm:cxn modelId="{A391E75E-3C71-4025-B217-A9CF979A0585}" type="presParOf" srcId="{628B968C-1F1E-400E-8586-CC469E0F52EA}" destId="{E0BBE415-8ECB-4752-9A82-B2B9BE2D6738}" srcOrd="10" destOrd="0" presId="urn:microsoft.com/office/officeart/2005/8/layout/radial1#1"/>
    <dgm:cxn modelId="{9FC56FF9-6044-475E-84E2-C13F9A87694A}" type="presParOf" srcId="{628B968C-1F1E-400E-8586-CC469E0F52EA}" destId="{A01E61EE-59BF-4DDA-8A2A-6A6D460620A3}" srcOrd="11" destOrd="0" presId="urn:microsoft.com/office/officeart/2005/8/layout/radial1#1"/>
    <dgm:cxn modelId="{84A12904-3318-45D9-8C0B-DF7786D8C2A2}" type="presParOf" srcId="{A01E61EE-59BF-4DDA-8A2A-6A6D460620A3}" destId="{9E7268FA-911A-46B8-B64D-083B27201351}" srcOrd="0" destOrd="0" presId="urn:microsoft.com/office/officeart/2005/8/layout/radial1#1"/>
    <dgm:cxn modelId="{2C389A16-C513-40FF-A419-CA389FDBB83C}" type="presParOf" srcId="{628B968C-1F1E-400E-8586-CC469E0F52EA}" destId="{C9563F32-9641-48E6-A740-93AB4873A423}" srcOrd="12" destOrd="0" presId="urn:microsoft.com/office/officeart/2005/8/layout/radial1#1"/>
    <dgm:cxn modelId="{98EA00F6-AD6F-4DB7-81C7-3A6BE923613A}" type="presParOf" srcId="{628B968C-1F1E-400E-8586-CC469E0F52EA}" destId="{37DC125C-2F44-469D-B03B-2FE5B1626039}" srcOrd="13" destOrd="0" presId="urn:microsoft.com/office/officeart/2005/8/layout/radial1#1"/>
    <dgm:cxn modelId="{BFB491B8-0829-4D27-AE6C-C13E18DB2662}" type="presParOf" srcId="{37DC125C-2F44-469D-B03B-2FE5B1626039}" destId="{DD8AD9BE-E576-44D5-A69A-147B7F68D7CD}" srcOrd="0" destOrd="0" presId="urn:microsoft.com/office/officeart/2005/8/layout/radial1#1"/>
    <dgm:cxn modelId="{1C6BB948-085F-425D-B519-54FF570A461C}" type="presParOf" srcId="{628B968C-1F1E-400E-8586-CC469E0F52EA}" destId="{3CF63A41-D0B3-403A-9E37-F158AECFD2FB}" srcOrd="14" destOrd="0" presId="urn:microsoft.com/office/officeart/2005/8/layout/radial1#1"/>
    <dgm:cxn modelId="{97F96964-733C-4F92-8558-B0CBDE1739B8}" type="presParOf" srcId="{628B968C-1F1E-400E-8586-CC469E0F52EA}" destId="{E7A324A0-35A1-491C-94A2-AFE380DE0359}" srcOrd="15" destOrd="0" presId="urn:microsoft.com/office/officeart/2005/8/layout/radial1#1"/>
    <dgm:cxn modelId="{DF83D87B-4CBB-443E-AA44-765759EF08AA}" type="presParOf" srcId="{E7A324A0-35A1-491C-94A2-AFE380DE0359}" destId="{4DBF53CB-6CAE-4AB2-AA15-755FCBAB3E2F}" srcOrd="0" destOrd="0" presId="urn:microsoft.com/office/officeart/2005/8/layout/radial1#1"/>
    <dgm:cxn modelId="{0F9F3F30-2E9B-494F-93F3-478FE852E5C1}" type="presParOf" srcId="{628B968C-1F1E-400E-8586-CC469E0F52EA}" destId="{449C9DFA-E51C-4A31-A993-C41C2D74355B}" srcOrd="16" destOrd="0" presId="urn:microsoft.com/office/officeart/2005/8/layout/radial1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CDD36B-5649-4B13-9A9D-F5174D1512EC}">
      <dsp:nvSpPr>
        <dsp:cNvPr id="0" name=""/>
        <dsp:cNvSpPr/>
      </dsp:nvSpPr>
      <dsp:spPr>
        <a:xfrm>
          <a:off x="0" y="0"/>
          <a:ext cx="10502399" cy="18718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120000"/>
            </a:lnSpc>
            <a:spcBef>
              <a:spcPct val="0"/>
            </a:spcBef>
            <a:spcAft>
              <a:spcPts val="0"/>
            </a:spcAft>
          </a:pPr>
          <a:r>
            <a:rPr lang="en-US" sz="3200" b="1" kern="1200" smtClean="0">
              <a:latin typeface="Arial" panose="020B0604020202020204" pitchFamily="34" charset="0"/>
              <a:cs typeface="Arial" panose="020B0604020202020204" pitchFamily="34" charset="0"/>
            </a:rPr>
            <a:t>Phần II.</a:t>
          </a:r>
        </a:p>
        <a:p>
          <a:pPr lvl="0" algn="ctr" defTabSz="1422400">
            <a:lnSpc>
              <a:spcPct val="120000"/>
            </a:lnSpc>
            <a:spcBef>
              <a:spcPct val="0"/>
            </a:spcBef>
            <a:spcAft>
              <a:spcPts val="0"/>
            </a:spcAft>
          </a:pPr>
          <a:r>
            <a:rPr lang="en-US" sz="3200" b="1" kern="1200" smtClean="0">
              <a:latin typeface="Arial" panose="020B0604020202020204" pitchFamily="34" charset="0"/>
              <a:cs typeface="Arial" panose="020B0604020202020204" pitchFamily="34" charset="0"/>
            </a:rPr>
            <a:t>AN </a:t>
          </a:r>
          <a:r>
            <a:rPr lang="en-US" sz="3200" b="1" kern="1200" dirty="0">
              <a:latin typeface="Arial" panose="020B0604020202020204" pitchFamily="34" charset="0"/>
              <a:cs typeface="Arial" panose="020B0604020202020204" pitchFamily="34" charset="0"/>
            </a:rPr>
            <a:t>TOÀN SINH HỌC TRONG CHĂN NUÔI LỢN TRANG TRẠI QUY MÔ VỪA VÀ NHỎ</a:t>
          </a:r>
          <a:endParaRPr lang="en-US" sz="3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0"/>
        <a:ext cx="10502399" cy="18718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9168AA-5277-4DE1-8A9E-0FB658246360}">
      <dsp:nvSpPr>
        <dsp:cNvPr id="0" name=""/>
        <dsp:cNvSpPr/>
      </dsp:nvSpPr>
      <dsp:spPr>
        <a:xfrm>
          <a:off x="2434884" y="1971365"/>
          <a:ext cx="1626065" cy="153416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kern="1200" cap="none" normalizeH="0" baseline="0" dirty="0">
              <a:ln/>
              <a:effectLst/>
              <a:latin typeface="Arial" panose="020B0604020202020204" pitchFamily="34" charset="0"/>
              <a:cs typeface="Arial" panose="020B0604020202020204" pitchFamily="34" charset="0"/>
            </a:rPr>
            <a:t>TRẠI LỢN</a:t>
          </a:r>
        </a:p>
      </dsp:txBody>
      <dsp:txXfrm>
        <a:off x="2673016" y="2196038"/>
        <a:ext cx="1149801" cy="1084820"/>
      </dsp:txXfrm>
    </dsp:sp>
    <dsp:sp modelId="{6D13C7EE-49E6-4E5D-A2BE-3AC05B378202}">
      <dsp:nvSpPr>
        <dsp:cNvPr id="0" name=""/>
        <dsp:cNvSpPr/>
      </dsp:nvSpPr>
      <dsp:spPr>
        <a:xfrm rot="16350284">
          <a:off x="3051213" y="1715625"/>
          <a:ext cx="481502" cy="31742"/>
        </a:xfrm>
        <a:custGeom>
          <a:avLst/>
          <a:gdLst/>
          <a:ahLst/>
          <a:cxnLst/>
          <a:rect l="0" t="0" r="0" b="0"/>
          <a:pathLst>
            <a:path>
              <a:moveTo>
                <a:pt x="0" y="15871"/>
              </a:moveTo>
              <a:lnTo>
                <a:pt x="481502" y="15871"/>
              </a:lnTo>
            </a:path>
          </a:pathLst>
        </a:custGeom>
        <a:noFill/>
        <a:ln w="38100" cap="flat" cmpd="sng" algn="ctr">
          <a:solidFill>
            <a:srgbClr val="FF0000"/>
          </a:solidFill>
          <a:prstDash val="solid"/>
          <a:miter lim="800000"/>
          <a:headEnd type="arrow" w="med" len="med"/>
          <a:tailEnd type="none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279927" y="1719458"/>
        <a:ext cx="24075" cy="24075"/>
      </dsp:txXfrm>
    </dsp:sp>
    <dsp:sp modelId="{F097B668-9194-4A61-86DF-D6D27DC0FA83}">
      <dsp:nvSpPr>
        <dsp:cNvPr id="0" name=""/>
        <dsp:cNvSpPr/>
      </dsp:nvSpPr>
      <dsp:spPr>
        <a:xfrm>
          <a:off x="2706369" y="279844"/>
          <a:ext cx="1245190" cy="1211678"/>
        </a:xfrm>
        <a:prstGeom prst="ellipse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500" b="1" i="0" u="none" strike="noStrike" kern="1200" cap="none" normalizeH="0" baseline="0" dirty="0" err="1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Lợn</a:t>
          </a:r>
          <a:r>
            <a:rPr kumimoji="0" lang="en-US" sz="1500" b="1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 </a:t>
          </a:r>
          <a:r>
            <a:rPr kumimoji="0" lang="en-US" sz="1500" b="1" i="0" u="none" strike="noStrike" kern="1200" cap="none" normalizeH="0" baseline="0" dirty="0" err="1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mới</a:t>
          </a:r>
          <a:r>
            <a:rPr kumimoji="0" lang="en-US" sz="1500" b="1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 </a:t>
          </a:r>
          <a:r>
            <a:rPr kumimoji="0" lang="en-US" sz="1500" b="1" i="0" u="none" strike="noStrike" kern="1200" cap="none" normalizeH="0" baseline="0" dirty="0" err="1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nhập</a:t>
          </a:r>
          <a:r>
            <a:rPr kumimoji="0" lang="en-US" sz="1500" b="1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 </a:t>
          </a:r>
          <a:r>
            <a:rPr kumimoji="0" lang="en-US" sz="1500" b="1" i="0" u="none" strike="noStrike" kern="1200" cap="none" normalizeH="0" baseline="0" dirty="0" err="1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đàn</a:t>
          </a:r>
          <a:r>
            <a:rPr kumimoji="0" lang="en-US" sz="1500" b="1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, </a:t>
          </a:r>
          <a:r>
            <a:rPr kumimoji="0" lang="en-US" sz="1500" b="1" i="0" u="none" strike="noStrike" kern="1200" cap="none" normalizeH="0" baseline="0" dirty="0" err="1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tinh</a:t>
          </a:r>
          <a:r>
            <a:rPr kumimoji="0" lang="en-US" sz="1500" b="1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 </a:t>
          </a:r>
          <a:r>
            <a:rPr kumimoji="0" lang="en-US" sz="1500" b="1" i="0" u="none" strike="noStrike" kern="1200" cap="none" normalizeH="0" baseline="0" dirty="0" err="1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dịch</a:t>
          </a:r>
          <a:r>
            <a:rPr kumimoji="0" lang="en-US" sz="1500" b="1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 </a:t>
          </a:r>
        </a:p>
      </dsp:txBody>
      <dsp:txXfrm>
        <a:off x="2888723" y="457290"/>
        <a:ext cx="880482" cy="856786"/>
      </dsp:txXfrm>
    </dsp:sp>
    <dsp:sp modelId="{D90ED416-4D30-428A-A688-C254C97D3C83}">
      <dsp:nvSpPr>
        <dsp:cNvPr id="0" name=""/>
        <dsp:cNvSpPr/>
      </dsp:nvSpPr>
      <dsp:spPr>
        <a:xfrm rot="18942605">
          <a:off x="3723281" y="1950383"/>
          <a:ext cx="632421" cy="31742"/>
        </a:xfrm>
        <a:custGeom>
          <a:avLst/>
          <a:gdLst/>
          <a:ahLst/>
          <a:cxnLst/>
          <a:rect l="0" t="0" r="0" b="0"/>
          <a:pathLst>
            <a:path>
              <a:moveTo>
                <a:pt x="0" y="15871"/>
              </a:moveTo>
              <a:lnTo>
                <a:pt x="632421" y="15871"/>
              </a:lnTo>
            </a:path>
          </a:pathLst>
        </a:custGeom>
        <a:noFill/>
        <a:ln w="38100" cap="flat" cmpd="sng" algn="ctr">
          <a:solidFill>
            <a:srgbClr val="FF0000"/>
          </a:solidFill>
          <a:prstDash val="solid"/>
          <a:miter lim="800000"/>
          <a:headEnd type="arrow" w="med" len="med"/>
          <a:tailEnd type="none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023681" y="1950444"/>
        <a:ext cx="31621" cy="31621"/>
      </dsp:txXfrm>
    </dsp:sp>
    <dsp:sp modelId="{5DE7D707-125A-4DD4-83CA-3DD9BE663EDD}">
      <dsp:nvSpPr>
        <dsp:cNvPr id="0" name=""/>
        <dsp:cNvSpPr/>
      </dsp:nvSpPr>
      <dsp:spPr>
        <a:xfrm>
          <a:off x="4102204" y="767555"/>
          <a:ext cx="1151621" cy="1151621"/>
        </a:xfrm>
        <a:prstGeom prst="ellipse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600" b="1" i="0" u="none" strike="noStrike" kern="1200" cap="none" normalizeH="0" baseline="0" dirty="0" err="1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Người</a:t>
          </a:r>
          <a:r>
            <a:rPr kumimoji="0" lang="en-US" sz="1600" b="1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, </a:t>
          </a:r>
          <a:r>
            <a:rPr kumimoji="0" lang="en-US" sz="1600" b="1" i="0" u="none" strike="noStrike" kern="1200" cap="none" normalizeH="0" baseline="0" dirty="0" err="1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vào</a:t>
          </a:r>
          <a:r>
            <a:rPr kumimoji="0" lang="en-US" sz="1600" b="1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 </a:t>
          </a:r>
          <a:r>
            <a:rPr kumimoji="0" lang="en-US" sz="1600" b="1" i="0" u="none" strike="noStrike" kern="1200" cap="none" normalizeH="0" baseline="0" dirty="0" err="1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trại</a:t>
          </a:r>
          <a:endParaRPr kumimoji="0" lang="en-US" sz="1600" b="1" i="0" u="none" strike="noStrike" kern="1200" cap="none" normalizeH="0" baseline="0" dirty="0">
            <a:ln/>
            <a:solidFill>
              <a:schemeClr val="tx1"/>
            </a:solidFill>
            <a:effectLst/>
            <a:latin typeface="Arial" pitchFamily="34" charset="0"/>
            <a:cs typeface="Arial" pitchFamily="34" charset="0"/>
          </a:endParaRPr>
        </a:p>
      </dsp:txBody>
      <dsp:txXfrm>
        <a:off x="4270855" y="936206"/>
        <a:ext cx="814319" cy="814319"/>
      </dsp:txXfrm>
    </dsp:sp>
    <dsp:sp modelId="{F74FE5DF-979D-475D-B663-BD4B96159CC9}">
      <dsp:nvSpPr>
        <dsp:cNvPr id="0" name=""/>
        <dsp:cNvSpPr/>
      </dsp:nvSpPr>
      <dsp:spPr>
        <a:xfrm rot="2385756">
          <a:off x="3786982" y="3425495"/>
          <a:ext cx="611447" cy="31742"/>
        </a:xfrm>
        <a:custGeom>
          <a:avLst/>
          <a:gdLst/>
          <a:ahLst/>
          <a:cxnLst/>
          <a:rect l="0" t="0" r="0" b="0"/>
          <a:pathLst>
            <a:path>
              <a:moveTo>
                <a:pt x="0" y="15871"/>
              </a:moveTo>
              <a:lnTo>
                <a:pt x="611447" y="15871"/>
              </a:lnTo>
            </a:path>
          </a:pathLst>
        </a:custGeom>
        <a:noFill/>
        <a:ln w="38100" cap="flat" cmpd="sng" algn="ctr">
          <a:solidFill>
            <a:srgbClr val="FF0000"/>
          </a:solidFill>
          <a:prstDash val="solid"/>
          <a:miter lim="800000"/>
          <a:headEnd type="arrow" w="med" len="med"/>
          <a:tailEnd type="none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077419" y="3426080"/>
        <a:ext cx="30572" cy="30572"/>
      </dsp:txXfrm>
    </dsp:sp>
    <dsp:sp modelId="{624D4143-4835-40FC-B1CC-8295E9738146}">
      <dsp:nvSpPr>
        <dsp:cNvPr id="0" name=""/>
        <dsp:cNvSpPr/>
      </dsp:nvSpPr>
      <dsp:spPr>
        <a:xfrm>
          <a:off x="4175783" y="3440526"/>
          <a:ext cx="1220891" cy="1155789"/>
        </a:xfrm>
        <a:prstGeom prst="ellipse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600" b="1" i="0" u="none" strike="noStrike" kern="1200" cap="none" normalizeH="0" baseline="0" dirty="0" err="1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Phương</a:t>
          </a:r>
          <a:r>
            <a:rPr kumimoji="0" lang="en-US" sz="1600" b="1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 </a:t>
          </a:r>
          <a:r>
            <a:rPr kumimoji="0" lang="en-US" sz="1600" b="1" i="0" u="none" strike="noStrike" kern="1200" cap="none" normalizeH="0" baseline="0" dirty="0" err="1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tiện</a:t>
          </a:r>
          <a:r>
            <a:rPr kumimoji="0" lang="en-US" sz="1600" b="1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 </a:t>
          </a:r>
          <a:r>
            <a:rPr kumimoji="0" lang="en-US" sz="1600" b="1" i="0" u="none" strike="noStrike" kern="1200" cap="none" normalizeH="0" baseline="0" dirty="0" err="1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vận</a:t>
          </a:r>
          <a:r>
            <a:rPr kumimoji="0" lang="en-US" sz="1600" b="1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 </a:t>
          </a:r>
          <a:r>
            <a:rPr kumimoji="0" lang="en-US" sz="1600" b="1" i="0" u="none" strike="noStrike" kern="1200" cap="none" normalizeH="0" baseline="0" dirty="0" err="1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chuyển</a:t>
          </a:r>
          <a:endParaRPr kumimoji="0" lang="en-US" sz="1600" b="1" i="0" u="none" strike="noStrike" kern="1200" cap="none" normalizeH="0" baseline="0" dirty="0">
            <a:ln/>
            <a:solidFill>
              <a:schemeClr val="tx1"/>
            </a:solidFill>
            <a:effectLst/>
            <a:latin typeface="Arial" pitchFamily="34" charset="0"/>
            <a:cs typeface="Arial" pitchFamily="34" charset="0"/>
          </a:endParaRPr>
        </a:p>
      </dsp:txBody>
      <dsp:txXfrm>
        <a:off x="4354578" y="3609787"/>
        <a:ext cx="863301" cy="817267"/>
      </dsp:txXfrm>
    </dsp:sp>
    <dsp:sp modelId="{7CE1CEDB-B55B-4CEF-9116-6C474FF7E860}">
      <dsp:nvSpPr>
        <dsp:cNvPr id="0" name=""/>
        <dsp:cNvSpPr/>
      </dsp:nvSpPr>
      <dsp:spPr>
        <a:xfrm rot="21454651">
          <a:off x="4059906" y="2677435"/>
          <a:ext cx="510135" cy="31742"/>
        </a:xfrm>
        <a:custGeom>
          <a:avLst/>
          <a:gdLst/>
          <a:ahLst/>
          <a:cxnLst/>
          <a:rect l="0" t="0" r="0" b="0"/>
          <a:pathLst>
            <a:path>
              <a:moveTo>
                <a:pt x="0" y="15871"/>
              </a:moveTo>
              <a:lnTo>
                <a:pt x="510135" y="15871"/>
              </a:lnTo>
            </a:path>
          </a:pathLst>
        </a:custGeom>
        <a:noFill/>
        <a:ln w="38100" cap="flat" cmpd="sng" algn="ctr">
          <a:solidFill>
            <a:srgbClr val="FF0000"/>
          </a:solidFill>
          <a:prstDash val="solid"/>
          <a:miter lim="800000"/>
          <a:headEnd type="arrow" w="med" len="med"/>
          <a:tailEnd type="none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302221" y="2680552"/>
        <a:ext cx="25506" cy="25506"/>
      </dsp:txXfrm>
    </dsp:sp>
    <dsp:sp modelId="{665E99D5-43C4-48FF-9ECA-183D56008B8D}">
      <dsp:nvSpPr>
        <dsp:cNvPr id="0" name=""/>
        <dsp:cNvSpPr/>
      </dsp:nvSpPr>
      <dsp:spPr>
        <a:xfrm>
          <a:off x="4569229" y="2123834"/>
          <a:ext cx="1143594" cy="1069049"/>
        </a:xfrm>
        <a:prstGeom prst="ellipse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500" b="1" i="0" u="none" strike="noStrike" kern="1200" cap="none" normalizeH="0" baseline="0" dirty="0" err="1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Dụng</a:t>
          </a:r>
          <a:r>
            <a:rPr kumimoji="0" lang="en-US" sz="1500" b="1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 </a:t>
          </a:r>
          <a:r>
            <a:rPr kumimoji="0" lang="en-US" sz="1500" b="1" i="0" u="none" strike="noStrike" kern="1200" cap="none" normalizeH="0" baseline="0" dirty="0" err="1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cụ</a:t>
          </a:r>
          <a:r>
            <a:rPr kumimoji="0" lang="en-US" sz="1500" b="1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, chăn nuôi</a:t>
          </a:r>
        </a:p>
      </dsp:txBody>
      <dsp:txXfrm>
        <a:off x="4736704" y="2280393"/>
        <a:ext cx="808644" cy="755931"/>
      </dsp:txXfrm>
    </dsp:sp>
    <dsp:sp modelId="{5B97B7B0-DEFA-454D-9FDE-3497850BAE62}">
      <dsp:nvSpPr>
        <dsp:cNvPr id="0" name=""/>
        <dsp:cNvSpPr/>
      </dsp:nvSpPr>
      <dsp:spPr>
        <a:xfrm rot="5390672">
          <a:off x="3022674" y="3717600"/>
          <a:ext cx="455885" cy="31742"/>
        </a:xfrm>
        <a:custGeom>
          <a:avLst/>
          <a:gdLst/>
          <a:ahLst/>
          <a:cxnLst/>
          <a:rect l="0" t="0" r="0" b="0"/>
          <a:pathLst>
            <a:path>
              <a:moveTo>
                <a:pt x="0" y="15871"/>
              </a:moveTo>
              <a:lnTo>
                <a:pt x="455885" y="15871"/>
              </a:lnTo>
            </a:path>
          </a:pathLst>
        </a:custGeom>
        <a:noFill/>
        <a:ln w="38100" cap="flat" cmpd="sng" algn="ctr">
          <a:solidFill>
            <a:srgbClr val="FF0000"/>
          </a:solidFill>
          <a:prstDash val="solid"/>
          <a:miter lim="800000"/>
          <a:headEnd type="arrow" w="med" len="med"/>
          <a:tailEnd type="none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239220" y="3722074"/>
        <a:ext cx="22794" cy="22794"/>
      </dsp:txXfrm>
    </dsp:sp>
    <dsp:sp modelId="{E0BBE415-8ECB-4752-9A82-B2B9BE2D6738}">
      <dsp:nvSpPr>
        <dsp:cNvPr id="0" name=""/>
        <dsp:cNvSpPr/>
      </dsp:nvSpPr>
      <dsp:spPr>
        <a:xfrm>
          <a:off x="2676914" y="3961411"/>
          <a:ext cx="1151621" cy="1097886"/>
        </a:xfrm>
        <a:prstGeom prst="ellipse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500" b="1" i="0" u="none" strike="noStrike" kern="1200" cap="none" normalizeH="0" baseline="0" dirty="0" err="1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Thức</a:t>
          </a:r>
          <a:r>
            <a:rPr kumimoji="0" lang="en-US" sz="1500" b="1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 </a:t>
          </a:r>
          <a:r>
            <a:rPr kumimoji="0" lang="en-US" sz="1500" b="1" i="0" u="none" strike="noStrike" kern="1200" cap="none" normalizeH="0" baseline="0" dirty="0" err="1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ăn</a:t>
          </a:r>
          <a:r>
            <a:rPr kumimoji="0" lang="en-US" sz="1500" b="1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, </a:t>
          </a:r>
          <a:r>
            <a:rPr kumimoji="0" lang="en-US" sz="1500" b="1" i="0" u="none" strike="noStrike" kern="1200" cap="none" normalizeH="0" baseline="0" dirty="0" err="1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nước</a:t>
          </a:r>
          <a:r>
            <a:rPr kumimoji="0" lang="en-US" sz="1500" b="1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 </a:t>
          </a:r>
          <a:r>
            <a:rPr kumimoji="0" lang="en-US" sz="1500" b="1" i="0" u="none" strike="noStrike" kern="1200" cap="none" normalizeH="0" baseline="0" dirty="0" err="1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uống</a:t>
          </a:r>
          <a:endParaRPr kumimoji="0" lang="en-US" sz="1500" b="1" i="0" u="none" strike="noStrike" kern="1200" cap="none" normalizeH="0" baseline="0" dirty="0">
            <a:ln/>
            <a:solidFill>
              <a:schemeClr val="tx1"/>
            </a:solidFill>
            <a:effectLst/>
            <a:latin typeface="Arial" pitchFamily="34" charset="0"/>
            <a:cs typeface="Arial" pitchFamily="34" charset="0"/>
          </a:endParaRPr>
        </a:p>
      </dsp:txBody>
      <dsp:txXfrm>
        <a:off x="2845565" y="4122193"/>
        <a:ext cx="814319" cy="776322"/>
      </dsp:txXfrm>
    </dsp:sp>
    <dsp:sp modelId="{A01E61EE-59BF-4DDA-8A2A-6A6D460620A3}">
      <dsp:nvSpPr>
        <dsp:cNvPr id="0" name=""/>
        <dsp:cNvSpPr/>
      </dsp:nvSpPr>
      <dsp:spPr>
        <a:xfrm rot="8356599">
          <a:off x="2204256" y="3404037"/>
          <a:ext cx="504086" cy="31742"/>
        </a:xfrm>
        <a:custGeom>
          <a:avLst/>
          <a:gdLst/>
          <a:ahLst/>
          <a:cxnLst/>
          <a:rect l="0" t="0" r="0" b="0"/>
          <a:pathLst>
            <a:path>
              <a:moveTo>
                <a:pt x="0" y="15871"/>
              </a:moveTo>
              <a:lnTo>
                <a:pt x="504086" y="15871"/>
              </a:lnTo>
            </a:path>
          </a:pathLst>
        </a:custGeom>
        <a:noFill/>
        <a:ln w="38100" cap="flat" cmpd="sng" algn="ctr">
          <a:solidFill>
            <a:srgbClr val="FF0000"/>
          </a:solidFill>
          <a:prstDash val="solid"/>
          <a:miter lim="800000"/>
          <a:headEnd type="arrow" w="med" len="med"/>
          <a:tailEnd type="none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2443697" y="3407306"/>
        <a:ext cx="25204" cy="25204"/>
      </dsp:txXfrm>
    </dsp:sp>
    <dsp:sp modelId="{C9563F32-9641-48E6-A740-93AB4873A423}">
      <dsp:nvSpPr>
        <dsp:cNvPr id="0" name=""/>
        <dsp:cNvSpPr/>
      </dsp:nvSpPr>
      <dsp:spPr>
        <a:xfrm>
          <a:off x="1253084" y="3384196"/>
          <a:ext cx="1151621" cy="1151621"/>
        </a:xfrm>
        <a:prstGeom prst="ellipse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500" b="1" i="0" u="none" strike="noStrike" kern="1200" cap="none" normalizeH="0" baseline="0" dirty="0" err="1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Động</a:t>
          </a:r>
          <a:r>
            <a:rPr kumimoji="0" lang="en-US" sz="1500" b="1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 </a:t>
          </a:r>
          <a:r>
            <a:rPr kumimoji="0" lang="en-US" sz="1500" b="1" i="0" u="none" strike="noStrike" kern="1200" cap="none" normalizeH="0" baseline="0" dirty="0" err="1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vật</a:t>
          </a:r>
          <a:r>
            <a:rPr kumimoji="0" lang="en-US" sz="1500" b="1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 </a:t>
          </a:r>
          <a:r>
            <a:rPr kumimoji="0" lang="en-US" sz="1500" b="1" i="0" u="none" strike="noStrike" kern="1200" cap="none" normalizeH="0" baseline="0" dirty="0" err="1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khác</a:t>
          </a:r>
          <a:r>
            <a:rPr kumimoji="0" lang="en-US" sz="1500" b="1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, </a:t>
          </a:r>
          <a:r>
            <a:rPr kumimoji="0" lang="en-US" sz="1500" b="1" i="0" u="none" strike="noStrike" kern="1200" cap="none" normalizeH="0" baseline="0" dirty="0" err="1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côn</a:t>
          </a:r>
          <a:r>
            <a:rPr kumimoji="0" lang="en-US" sz="1500" b="1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 </a:t>
          </a:r>
          <a:r>
            <a:rPr kumimoji="0" lang="en-US" sz="1500" b="1" i="0" u="none" strike="noStrike" kern="1200" cap="none" normalizeH="0" baseline="0" dirty="0" err="1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trùng</a:t>
          </a:r>
          <a:r>
            <a:rPr kumimoji="0" lang="en-US" sz="1500" b="1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, </a:t>
          </a:r>
        </a:p>
      </dsp:txBody>
      <dsp:txXfrm>
        <a:off x="1421735" y="3552847"/>
        <a:ext cx="814319" cy="814319"/>
      </dsp:txXfrm>
    </dsp:sp>
    <dsp:sp modelId="{37DC125C-2F44-469D-B03B-2FE5B1626039}">
      <dsp:nvSpPr>
        <dsp:cNvPr id="0" name=""/>
        <dsp:cNvSpPr/>
      </dsp:nvSpPr>
      <dsp:spPr>
        <a:xfrm rot="10952098">
          <a:off x="1863030" y="2673949"/>
          <a:ext cx="573027" cy="31742"/>
        </a:xfrm>
        <a:custGeom>
          <a:avLst/>
          <a:gdLst/>
          <a:ahLst/>
          <a:cxnLst/>
          <a:rect l="0" t="0" r="0" b="0"/>
          <a:pathLst>
            <a:path>
              <a:moveTo>
                <a:pt x="0" y="15871"/>
              </a:moveTo>
              <a:lnTo>
                <a:pt x="573027" y="15871"/>
              </a:lnTo>
            </a:path>
          </a:pathLst>
        </a:custGeom>
        <a:noFill/>
        <a:ln w="38100" cap="flat" cmpd="sng" algn="ctr">
          <a:solidFill>
            <a:srgbClr val="FF0000"/>
          </a:solidFill>
          <a:prstDash val="solid"/>
          <a:miter lim="800000"/>
          <a:headEnd type="arrow" w="med" len="med"/>
          <a:tailEnd type="none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2135219" y="2675495"/>
        <a:ext cx="28651" cy="28651"/>
      </dsp:txXfrm>
    </dsp:sp>
    <dsp:sp modelId="{3CF63A41-D0B3-403A-9E37-F158AECFD2FB}">
      <dsp:nvSpPr>
        <dsp:cNvPr id="0" name=""/>
        <dsp:cNvSpPr/>
      </dsp:nvSpPr>
      <dsp:spPr>
        <a:xfrm>
          <a:off x="712253" y="2075870"/>
          <a:ext cx="1151621" cy="1151621"/>
        </a:xfrm>
        <a:prstGeom prst="ellipse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sz="1500" b="1" i="0" u="none" strike="noStrike" kern="1200" cap="none" normalizeH="0" baseline="0" dirty="0" err="1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Không</a:t>
          </a:r>
          <a:r>
            <a:rPr kumimoji="0" lang="en-GB" sz="1500" b="1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 </a:t>
          </a:r>
          <a:r>
            <a:rPr kumimoji="0" lang="en-GB" sz="1500" b="1" i="0" u="none" strike="noStrike" kern="1200" cap="none" normalizeH="0" baseline="0" dirty="0" err="1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khí</a:t>
          </a:r>
          <a:r>
            <a:rPr kumimoji="0" lang="en-GB" sz="1500" b="1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, </a:t>
          </a:r>
          <a:r>
            <a:rPr kumimoji="0" lang="en-GB" sz="1500" b="1" i="0" u="none" strike="noStrike" kern="1200" cap="none" normalizeH="0" baseline="0" dirty="0" err="1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nước</a:t>
          </a:r>
          <a:r>
            <a:rPr kumimoji="0" lang="en-GB" sz="1500" b="1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 </a:t>
          </a:r>
          <a:r>
            <a:rPr kumimoji="0" lang="en-GB" sz="1500" b="1" i="0" u="none" strike="noStrike" kern="1200" cap="none" normalizeH="0" baseline="0" dirty="0" err="1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thải</a:t>
          </a:r>
          <a:endParaRPr kumimoji="0" lang="en-GB" sz="1500" b="1" i="0" u="none" strike="noStrike" kern="1200" cap="none" normalizeH="0" baseline="0" dirty="0">
            <a:ln/>
            <a:solidFill>
              <a:schemeClr val="tx1"/>
            </a:solidFill>
            <a:effectLst/>
            <a:latin typeface="Arial" pitchFamily="34" charset="0"/>
            <a:cs typeface="Arial" pitchFamily="34" charset="0"/>
          </a:endParaRPr>
        </a:p>
      </dsp:txBody>
      <dsp:txXfrm>
        <a:off x="880904" y="2244521"/>
        <a:ext cx="814319" cy="814319"/>
      </dsp:txXfrm>
    </dsp:sp>
    <dsp:sp modelId="{E7A324A0-35A1-491C-94A2-AFE380DE0359}">
      <dsp:nvSpPr>
        <dsp:cNvPr id="0" name=""/>
        <dsp:cNvSpPr/>
      </dsp:nvSpPr>
      <dsp:spPr>
        <a:xfrm rot="13605123">
          <a:off x="2215636" y="1935922"/>
          <a:ext cx="584647" cy="31742"/>
        </a:xfrm>
        <a:custGeom>
          <a:avLst/>
          <a:gdLst/>
          <a:ahLst/>
          <a:cxnLst/>
          <a:rect l="0" t="0" r="0" b="0"/>
          <a:pathLst>
            <a:path>
              <a:moveTo>
                <a:pt x="0" y="15871"/>
              </a:moveTo>
              <a:lnTo>
                <a:pt x="584647" y="15871"/>
              </a:lnTo>
            </a:path>
          </a:pathLst>
        </a:custGeom>
        <a:noFill/>
        <a:ln w="38100" cap="flat" cmpd="sng" algn="ctr">
          <a:solidFill>
            <a:srgbClr val="FF0000"/>
          </a:solidFill>
          <a:prstDash val="solid"/>
          <a:miter lim="800000"/>
          <a:headEnd type="arrow" w="med" len="med"/>
          <a:tailEnd type="none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2493343" y="1937177"/>
        <a:ext cx="29232" cy="29232"/>
      </dsp:txXfrm>
    </dsp:sp>
    <dsp:sp modelId="{449C9DFA-E51C-4A31-A993-C41C2D74355B}">
      <dsp:nvSpPr>
        <dsp:cNvPr id="0" name=""/>
        <dsp:cNvSpPr/>
      </dsp:nvSpPr>
      <dsp:spPr>
        <a:xfrm>
          <a:off x="1247895" y="634608"/>
          <a:ext cx="1250556" cy="1284679"/>
        </a:xfrm>
        <a:prstGeom prst="ellipse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600" b="1" i="0" u="none" strike="noStrike" kern="1200" cap="none" normalizeH="0" baseline="0" dirty="0" err="1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Dụng</a:t>
          </a:r>
          <a:r>
            <a:rPr kumimoji="0" lang="en-US" sz="1600" b="1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 </a:t>
          </a:r>
          <a:r>
            <a:rPr kumimoji="0" lang="en-US" sz="1600" b="1" i="0" u="none" strike="noStrike" kern="1200" cap="none" normalizeH="0" baseline="0" dirty="0" err="1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cụ</a:t>
          </a:r>
          <a:r>
            <a:rPr kumimoji="0" lang="en-US" sz="1600" b="1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, </a:t>
          </a:r>
          <a:r>
            <a:rPr kumimoji="0" lang="en-US" sz="1600" b="1" i="0" u="none" strike="noStrike" kern="1200" cap="none" normalizeH="0" baseline="0" dirty="0" err="1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vật</a:t>
          </a:r>
          <a:r>
            <a:rPr kumimoji="0" lang="en-US" sz="1600" b="1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 </a:t>
          </a:r>
          <a:r>
            <a:rPr kumimoji="0" lang="en-US" sz="1600" b="1" i="0" u="none" strike="noStrike" kern="1200" cap="none" normalizeH="0" baseline="0" dirty="0" err="1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tư</a:t>
          </a:r>
          <a:r>
            <a:rPr kumimoji="0" lang="en-US" sz="1600" b="1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 </a:t>
          </a:r>
          <a:r>
            <a:rPr kumimoji="0" lang="en-US" sz="1600" b="1" i="0" u="none" strike="noStrike" kern="1200" cap="none" normalizeH="0" baseline="0" dirty="0" err="1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thú</a:t>
          </a:r>
          <a:r>
            <a:rPr kumimoji="0" lang="en-US" sz="1600" b="1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 y</a:t>
          </a:r>
        </a:p>
      </dsp:txBody>
      <dsp:txXfrm>
        <a:off x="1431035" y="822745"/>
        <a:ext cx="884276" cy="9084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#1">
  <dgm:title val=""/>
  <dgm:desc val=""/>
  <dgm:catLst>
    <dgm:cat type="relationship" pri="108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9DC00FA4-AAEB-4385-986B-8A9CF51541E7}" type="datetimeFigureOut">
              <a:rPr lang="en-US" smtClean="0"/>
              <a:pPr/>
              <a:t>13-Nov-23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A852A60D-B79C-44FE-8EB2-0F87FC06470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949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EAC42C-8DD0-40A4-A042-BA80F6BF0D1D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1169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EAC42C-8DD0-40A4-A042-BA80F6BF0D1D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577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EAC42C-8DD0-40A4-A042-BA80F6BF0D1D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2335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>
            <a:extLst>
              <a:ext uri="{FF2B5EF4-FFF2-40B4-BE49-F238E27FC236}">
                <a16:creationId xmlns:a16="http://schemas.microsoft.com/office/drawing/2014/main" xmlns="" id="{2CF839E1-41F1-4A00-A54A-3456EEE573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041535-08DB-4C92-B3B2-BC1E808E3921}" type="slidenum">
              <a:rPr lang="en-US" altLang="en-US" smtClean="0"/>
              <a:pPr>
                <a:spcBef>
                  <a:spcPct val="0"/>
                </a:spcBef>
              </a:pPr>
              <a:t>61</a:t>
            </a:fld>
            <a:endParaRPr lang="en-US" altLang="en-US"/>
          </a:p>
        </p:txBody>
      </p:sp>
      <p:sp>
        <p:nvSpPr>
          <p:cNvPr id="207875" name="Rectangle 7">
            <a:extLst>
              <a:ext uri="{FF2B5EF4-FFF2-40B4-BE49-F238E27FC236}">
                <a16:creationId xmlns:a16="http://schemas.microsoft.com/office/drawing/2014/main" xmlns="" id="{5859452D-23B7-4067-BAEC-D9EA2152081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14763" y="9374188"/>
            <a:ext cx="2921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 anchor="b"/>
          <a:lstStyle>
            <a:lvl1pPr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BF4721A-75FC-48CE-A595-5D69C4DDACD5}" type="slidenum">
              <a:rPr lang="en-US" altLang="en-US"/>
              <a:pPr algn="r" eaLnBrk="1" hangingPunct="1">
                <a:spcBef>
                  <a:spcPct val="0"/>
                </a:spcBef>
              </a:pPr>
              <a:t>61</a:t>
            </a:fld>
            <a:endParaRPr lang="en-US" altLang="en-US"/>
          </a:p>
        </p:txBody>
      </p:sp>
      <p:sp>
        <p:nvSpPr>
          <p:cNvPr id="207876" name="Rectangle 2">
            <a:extLst>
              <a:ext uri="{FF2B5EF4-FFF2-40B4-BE49-F238E27FC236}">
                <a16:creationId xmlns:a16="http://schemas.microsoft.com/office/drawing/2014/main" xmlns="" id="{0AF3976C-DA43-4D61-9E0F-E8535C8006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963" y="741363"/>
            <a:ext cx="6577012" cy="3700462"/>
          </a:xfrm>
          <a:ln/>
        </p:spPr>
      </p:sp>
      <p:sp>
        <p:nvSpPr>
          <p:cNvPr id="207877" name="Rectangle 3">
            <a:extLst>
              <a:ext uri="{FF2B5EF4-FFF2-40B4-BE49-F238E27FC236}">
                <a16:creationId xmlns:a16="http://schemas.microsoft.com/office/drawing/2014/main" xmlns="" id="{697852E6-FF90-4565-9F79-E5D53A4BBC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8525" y="4687888"/>
            <a:ext cx="4938713" cy="44370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EAC42C-8DD0-40A4-A042-BA80F6BF0D1D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088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EAC42C-8DD0-40A4-A042-BA80F6BF0D1D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072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2A60D-B79C-44FE-8EB2-0F87FC064700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667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2A60D-B79C-44FE-8EB2-0F87FC064700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6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2A60D-B79C-44FE-8EB2-0F87FC064700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480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EAC42C-8DD0-40A4-A042-BA80F6BF0D1D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237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EAC42C-8DD0-40A4-A042-BA80F6BF0D1D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237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EAC42C-8DD0-40A4-A042-BA80F6BF0D1D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237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2A60D-B79C-44FE-8EB2-0F87FC064700}" type="slidenum">
              <a:rPr lang="en-US" smtClean="0"/>
              <a:pPr/>
              <a:t>39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2A60D-B79C-44FE-8EB2-0F87FC064700}" type="slidenum">
              <a:rPr lang="en-US" smtClean="0"/>
              <a:pPr/>
              <a:t>40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 2 - FAO and Zero Hunger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0" y="4437114"/>
            <a:ext cx="12192000" cy="657645"/>
          </a:xfrm>
          <a:prstGeom prst="rect">
            <a:avLst/>
          </a:prstGeom>
        </p:spPr>
        <p:txBody>
          <a:bodyPr lIns="1224000" tIns="46800" rIns="1224000" bIns="0" anchor="t" anchorCtr="0"/>
          <a:lstStyle>
            <a:lvl1pPr algn="l">
              <a:defRPr sz="3800">
                <a:solidFill>
                  <a:srgbClr val="5792C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 - Option 2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0" y="5085185"/>
            <a:ext cx="12192000" cy="360040"/>
          </a:xfrm>
          <a:prstGeom prst="rect">
            <a:avLst/>
          </a:prstGeom>
        </p:spPr>
        <p:txBody>
          <a:bodyPr lIns="1224000" tIns="0" rIns="2160000" anchor="t" anchorCtr="0"/>
          <a:lstStyle>
            <a:lvl1pPr marL="0" indent="0" algn="l">
              <a:buNone/>
              <a:defRPr sz="2200">
                <a:latin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589242"/>
            <a:ext cx="8832304" cy="360039"/>
          </a:xfrm>
          <a:prstGeom prst="rect">
            <a:avLst/>
          </a:prstGeom>
        </p:spPr>
        <p:txBody>
          <a:bodyPr lIns="1224000" rIns="0"/>
          <a:lstStyle>
            <a:lvl1pPr marL="0" indent="0">
              <a:buFontTx/>
              <a:buNone/>
              <a:defRPr sz="1600" b="1">
                <a:solidFill>
                  <a:srgbClr val="5792C9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Name of the presenter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5907371"/>
            <a:ext cx="8832296" cy="373406"/>
          </a:xfrm>
          <a:prstGeom prst="rect">
            <a:avLst/>
          </a:prstGeom>
        </p:spPr>
        <p:txBody>
          <a:bodyPr lIns="1224000" rIns="0"/>
          <a:lstStyle>
            <a:lvl1pPr marL="0" indent="0">
              <a:buFontTx/>
              <a:buNone/>
              <a:defRPr sz="1600" b="0" i="1">
                <a:solidFill>
                  <a:srgbClr val="5792C9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Title, Organization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1778" y="5833200"/>
            <a:ext cx="2280847" cy="720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1356551"/>
            <a:ext cx="12192000" cy="2921496"/>
          </a:xfrm>
          <a:prstGeom prst="rect">
            <a:avLst/>
          </a:prstGeom>
          <a:solidFill>
            <a:srgbClr val="79B9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1" y="1439661"/>
            <a:ext cx="9376039" cy="285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388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 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479379" y="1763559"/>
            <a:ext cx="5382919" cy="3599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1"/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40019" y="2628055"/>
            <a:ext cx="5951983" cy="864096"/>
          </a:xfrm>
          <a:prstGeom prst="rect">
            <a:avLst/>
          </a:prstGeom>
        </p:spPr>
        <p:txBody>
          <a:bodyPr lIns="0" tIns="0" rIns="1224000" anchor="t" anchorCtr="0"/>
          <a:lstStyle>
            <a:lvl1pPr marL="0" indent="0" algn="l">
              <a:buNone/>
              <a:defRPr sz="1500">
                <a:latin typeface="Arial" panose="020B0604020202020204" pitchFamily="34" charset="0"/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 dirty="0"/>
              <a:t>Click to edit txt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xmlns="" id="{99583D8E-5B3B-3843-83A2-A85ED26356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0019" y="1764164"/>
            <a:ext cx="5951983" cy="863895"/>
          </a:xfrm>
          <a:prstGeom prst="rect">
            <a:avLst/>
          </a:prstGeom>
          <a:noFill/>
        </p:spPr>
        <p:txBody>
          <a:bodyPr vert="horz" lIns="0" tIns="0" rIns="360000" bIns="45720" rtlCol="0" anchor="t" anchorCtr="0">
            <a:noAutofit/>
          </a:bodyPr>
          <a:lstStyle>
            <a:lvl1pPr>
              <a:defRPr sz="2100" b="1">
                <a:solidFill>
                  <a:srgbClr val="5792C9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Section title</a:t>
            </a:r>
            <a:br>
              <a:rPr lang="en-US" dirty="0"/>
            </a:br>
            <a:r>
              <a:rPr lang="en-US" dirty="0"/>
              <a:t>lorem ipsum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xmlns="" id="{2188B33B-2595-C049-A40E-D1BA483E5A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980732"/>
            <a:ext cx="12192000" cy="410425"/>
          </a:xfrm>
          <a:prstGeom prst="rect">
            <a:avLst/>
          </a:prstGeom>
          <a:solidFill>
            <a:srgbClr val="5792C9">
              <a:alpha val="21000"/>
            </a:srgbClr>
          </a:solidFill>
        </p:spPr>
        <p:txBody>
          <a:bodyPr lIns="2160000" rIns="540000" anchor="ctr" anchorCtr="0"/>
          <a:lstStyle>
            <a:lvl1pPr marL="0" indent="0" algn="r">
              <a:buFontTx/>
              <a:buNone/>
              <a:defRPr sz="1051" b="1">
                <a:solidFill>
                  <a:srgbClr val="5792C9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PPT TITLE</a:t>
            </a:r>
          </a:p>
        </p:txBody>
      </p:sp>
    </p:spTree>
    <p:extLst>
      <p:ext uri="{BB962C8B-B14F-4D97-AF65-F5344CB8AC3E}">
        <p14:creationId xmlns:p14="http://schemas.microsoft.com/office/powerpoint/2010/main" val="3318692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7376179" y="1740917"/>
            <a:ext cx="4320000" cy="29029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1"/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Picture/Figure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xmlns="" id="{E52FB826-DF48-8E46-923B-B06DCCFCD3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2534" y="1751364"/>
            <a:ext cx="6972135" cy="288031"/>
          </a:xfrm>
          <a:prstGeom prst="rect">
            <a:avLst/>
          </a:prstGeom>
          <a:noFill/>
        </p:spPr>
        <p:txBody>
          <a:bodyPr vert="horz" lIns="540000" tIns="0" rIns="360000" bIns="45720" rtlCol="0" anchor="t" anchorCtr="0">
            <a:noAutofit/>
          </a:bodyPr>
          <a:lstStyle>
            <a:lvl1pPr>
              <a:defRPr sz="1651" b="1">
                <a:solidFill>
                  <a:srgbClr val="5792C9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xmlns="" id="{58C55002-935E-0B4E-A496-1FE8F0E0E2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980732"/>
            <a:ext cx="12192000" cy="410425"/>
          </a:xfrm>
          <a:prstGeom prst="rect">
            <a:avLst/>
          </a:prstGeom>
          <a:solidFill>
            <a:srgbClr val="5792C9">
              <a:alpha val="21000"/>
            </a:srgbClr>
          </a:solidFill>
        </p:spPr>
        <p:txBody>
          <a:bodyPr lIns="2160000" rIns="540000" anchor="ctr" anchorCtr="0"/>
          <a:lstStyle>
            <a:lvl1pPr marL="0" indent="0" algn="r">
              <a:buFontTx/>
              <a:buNone/>
              <a:defRPr sz="1051" b="1">
                <a:solidFill>
                  <a:srgbClr val="5792C9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PPT TITLE </a:t>
            </a:r>
            <a:r>
              <a:rPr lang="it-IT" b="1" dirty="0"/>
              <a:t>|</a:t>
            </a:r>
            <a:r>
              <a:rPr lang="it-IT" dirty="0"/>
              <a:t> </a:t>
            </a:r>
            <a:r>
              <a:rPr lang="it-IT" dirty="0" err="1"/>
              <a:t>Section</a:t>
            </a:r>
            <a:r>
              <a:rPr lang="it-IT" dirty="0"/>
              <a:t> </a:t>
            </a:r>
            <a:r>
              <a:rPr lang="it-IT" dirty="0" err="1"/>
              <a:t>title</a:t>
            </a:r>
            <a:endParaRPr lang="en-US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xmlns="" id="{A4362930-A36C-6E4B-9D63-5494292BFA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2420891"/>
            <a:ext cx="6960096" cy="3744417"/>
          </a:xfrm>
          <a:prstGeom prst="rect">
            <a:avLst/>
          </a:prstGeom>
        </p:spPr>
        <p:txBody>
          <a:bodyPr lIns="540000" tIns="0" rIns="1224000" anchor="t" anchorCtr="0"/>
          <a:lstStyle>
            <a:lvl1pPr marL="0" indent="0" algn="l">
              <a:buNone/>
              <a:defRPr sz="1500">
                <a:latin typeface="Arial" panose="020B0604020202020204" pitchFamily="34" charset="0"/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 dirty="0"/>
              <a:t>Click to edit txt</a:t>
            </a:r>
          </a:p>
        </p:txBody>
      </p:sp>
    </p:spTree>
    <p:extLst>
      <p:ext uri="{BB962C8B-B14F-4D97-AF65-F5344CB8AC3E}">
        <p14:creationId xmlns:p14="http://schemas.microsoft.com/office/powerpoint/2010/main" val="366619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8256240" y="1763564"/>
            <a:ext cx="3384376" cy="19841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1"/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46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8256240" y="4027923"/>
            <a:ext cx="3384376" cy="19841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1"/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xmlns="" id="{196904FE-A34D-024F-87C3-7F0E775D27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980732"/>
            <a:ext cx="12192000" cy="410425"/>
          </a:xfrm>
          <a:prstGeom prst="rect">
            <a:avLst/>
          </a:prstGeom>
          <a:solidFill>
            <a:srgbClr val="5792C9">
              <a:alpha val="21000"/>
            </a:srgbClr>
          </a:solidFill>
        </p:spPr>
        <p:txBody>
          <a:bodyPr lIns="2160000" rIns="540000" anchor="ctr" anchorCtr="0"/>
          <a:lstStyle>
            <a:lvl1pPr marL="0" indent="0" algn="r">
              <a:buFontTx/>
              <a:buNone/>
              <a:defRPr sz="1051" b="1">
                <a:solidFill>
                  <a:srgbClr val="5792C9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PPT TITLE </a:t>
            </a:r>
            <a:r>
              <a:rPr lang="it-IT" b="1" dirty="0"/>
              <a:t>|</a:t>
            </a:r>
            <a:r>
              <a:rPr lang="it-IT" dirty="0"/>
              <a:t> </a:t>
            </a:r>
            <a:r>
              <a:rPr lang="it-IT" dirty="0" err="1"/>
              <a:t>Section</a:t>
            </a:r>
            <a:r>
              <a:rPr lang="it-IT" dirty="0"/>
              <a:t> </a:t>
            </a:r>
            <a:r>
              <a:rPr lang="it-IT" dirty="0" err="1"/>
              <a:t>title</a:t>
            </a:r>
            <a:endParaRPr lang="en-US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xmlns="" id="{59165581-3D98-B54C-B922-370C4A15168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2267615"/>
            <a:ext cx="7824192" cy="3744417"/>
          </a:xfrm>
          <a:prstGeom prst="rect">
            <a:avLst/>
          </a:prstGeom>
        </p:spPr>
        <p:txBody>
          <a:bodyPr lIns="540000" tIns="0" rIns="1224000" anchor="t" anchorCtr="0"/>
          <a:lstStyle>
            <a:lvl1pPr marL="0" indent="0" algn="l">
              <a:buNone/>
              <a:defRPr sz="1500">
                <a:latin typeface="Arial" panose="020B0604020202020204" pitchFamily="34" charset="0"/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 dirty="0"/>
              <a:t>Click to edit txt</a:t>
            </a:r>
          </a:p>
        </p:txBody>
      </p:sp>
      <p:sp>
        <p:nvSpPr>
          <p:cNvPr id="20" name="Title Placeholder 1">
            <a:extLst>
              <a:ext uri="{FF2B5EF4-FFF2-40B4-BE49-F238E27FC236}">
                <a16:creationId xmlns:a16="http://schemas.microsoft.com/office/drawing/2014/main" xmlns="" id="{72C484F6-8A17-3C44-9437-D5EC134F63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2537" y="1763560"/>
            <a:ext cx="7841961" cy="360040"/>
          </a:xfrm>
          <a:prstGeom prst="rect">
            <a:avLst/>
          </a:prstGeom>
          <a:noFill/>
        </p:spPr>
        <p:txBody>
          <a:bodyPr vert="horz" lIns="540000" tIns="0" rIns="360000" bIns="45720" rtlCol="0" anchor="t" anchorCtr="0">
            <a:noAutofit/>
          </a:bodyPr>
          <a:lstStyle>
            <a:lvl1pPr>
              <a:defRPr sz="1651" b="1">
                <a:solidFill>
                  <a:srgbClr val="5792C9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3193912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xmlns="" id="{EA26912F-EE60-0E4E-8A8F-95B31547CC8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-1" y="2267620"/>
            <a:ext cx="12192001" cy="3744419"/>
          </a:xfrm>
          <a:prstGeom prst="rect">
            <a:avLst/>
          </a:prstGeom>
        </p:spPr>
        <p:txBody>
          <a:bodyPr lIns="540000" tIns="0" rIns="540000" bIns="720000" numCol="2" spcCol="720000" anchor="t" anchorCtr="0"/>
          <a:lstStyle>
            <a:lvl1pPr marL="457189" indent="-457189" algn="l">
              <a:buClr>
                <a:srgbClr val="5792C9"/>
              </a:buClr>
              <a:buFont typeface="Wingdings" pitchFamily="2" charset="2"/>
              <a:buChar char="§"/>
              <a:defRPr sz="1500">
                <a:latin typeface="Arial" panose="020B0604020202020204" pitchFamily="34" charset="0"/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 dirty="0"/>
              <a:t>Click to edit txt (</a:t>
            </a:r>
            <a:r>
              <a:rPr lang="it-IT" dirty="0"/>
              <a:t>2 </a:t>
            </a:r>
            <a:r>
              <a:rPr lang="it-IT" dirty="0" err="1"/>
              <a:t>columns</a:t>
            </a:r>
            <a:r>
              <a:rPr lang="it-IT" dirty="0"/>
              <a:t>)</a:t>
            </a:r>
            <a:r>
              <a:rPr lang="en-US" dirty="0"/>
              <a:t/>
            </a:r>
            <a:br>
              <a:rPr lang="en-US" dirty="0"/>
            </a:br>
            <a:r>
              <a:rPr lang="it-IT" b="1" dirty="0" err="1"/>
              <a:t>Lorem</a:t>
            </a:r>
            <a:r>
              <a:rPr lang="it-IT" b="1" dirty="0"/>
              <a:t> </a:t>
            </a:r>
            <a:r>
              <a:rPr lang="it-IT" b="1" dirty="0" err="1"/>
              <a:t>ipsum</a:t>
            </a:r>
            <a:r>
              <a:rPr lang="it-IT" dirty="0"/>
              <a:t> </a:t>
            </a:r>
            <a:r>
              <a:rPr lang="it-IT" dirty="0" err="1"/>
              <a:t>dolor</a:t>
            </a:r>
            <a:r>
              <a:rPr lang="it-IT" dirty="0"/>
              <a:t> </a:t>
            </a:r>
            <a:r>
              <a:rPr lang="it-IT" dirty="0" err="1"/>
              <a:t>sit</a:t>
            </a:r>
            <a:r>
              <a:rPr lang="it-IT" dirty="0"/>
              <a:t> </a:t>
            </a:r>
            <a:r>
              <a:rPr lang="it-IT" dirty="0" err="1"/>
              <a:t>amet</a:t>
            </a:r>
            <a:r>
              <a:rPr lang="it-IT" dirty="0"/>
              <a:t>, </a:t>
            </a:r>
            <a:r>
              <a:rPr lang="it-IT" dirty="0" err="1"/>
              <a:t>consectetur</a:t>
            </a:r>
            <a:r>
              <a:rPr lang="it-IT" dirty="0"/>
              <a:t> </a:t>
            </a:r>
            <a:r>
              <a:rPr lang="it-IT" dirty="0" err="1"/>
              <a:t>adipisci</a:t>
            </a:r>
            <a:r>
              <a:rPr lang="it-IT" dirty="0"/>
              <a:t> </a:t>
            </a:r>
            <a:r>
              <a:rPr lang="it-IT" dirty="0" err="1"/>
              <a:t>elit</a:t>
            </a:r>
            <a:r>
              <a:rPr lang="it-IT" dirty="0"/>
              <a:t>, </a:t>
            </a:r>
            <a:r>
              <a:rPr lang="it-IT" dirty="0" err="1"/>
              <a:t>sed</a:t>
            </a:r>
            <a:r>
              <a:rPr lang="it-IT" dirty="0"/>
              <a:t> </a:t>
            </a:r>
            <a:r>
              <a:rPr lang="it-IT" dirty="0" err="1"/>
              <a:t>eiusmod</a:t>
            </a:r>
            <a:r>
              <a:rPr lang="it-IT" dirty="0"/>
              <a:t> </a:t>
            </a:r>
            <a:r>
              <a:rPr lang="it-IT" dirty="0" err="1"/>
              <a:t>tempor</a:t>
            </a:r>
            <a:r>
              <a:rPr lang="it-IT" dirty="0"/>
              <a:t> </a:t>
            </a:r>
            <a:r>
              <a:rPr lang="it-IT" dirty="0" err="1"/>
              <a:t>incidunt</a:t>
            </a:r>
            <a:r>
              <a:rPr lang="it-IT" dirty="0"/>
              <a:t> ut </a:t>
            </a:r>
            <a:r>
              <a:rPr lang="it-IT" dirty="0" err="1"/>
              <a:t>labore</a:t>
            </a:r>
            <a:r>
              <a:rPr lang="it-IT" dirty="0"/>
              <a:t> et dolore magna </a:t>
            </a:r>
            <a:r>
              <a:rPr lang="it-IT" dirty="0" err="1"/>
              <a:t>aliqua</a:t>
            </a:r>
            <a:r>
              <a:rPr lang="it-IT" dirty="0"/>
              <a:t>: </a:t>
            </a:r>
          </a:p>
          <a:p>
            <a:pPr marL="342900" indent="-342900">
              <a:buClr>
                <a:srgbClr val="5792C9"/>
              </a:buClr>
              <a:buFont typeface="Wingdings" pitchFamily="2" charset="2"/>
              <a:buChar char="§"/>
            </a:pPr>
            <a:r>
              <a:rPr lang="it-IT" dirty="0"/>
              <a:t>Ut </a:t>
            </a:r>
            <a:r>
              <a:rPr lang="it-IT" dirty="0" err="1"/>
              <a:t>enim</a:t>
            </a:r>
            <a:r>
              <a:rPr lang="it-IT" dirty="0"/>
              <a:t> ad </a:t>
            </a:r>
            <a:r>
              <a:rPr lang="it-IT" dirty="0" err="1"/>
              <a:t>minim</a:t>
            </a:r>
            <a:r>
              <a:rPr lang="it-IT" dirty="0"/>
              <a:t> </a:t>
            </a:r>
            <a:r>
              <a:rPr lang="it-IT" dirty="0" err="1"/>
              <a:t>veniam</a:t>
            </a:r>
            <a:r>
              <a:rPr lang="it-IT" dirty="0"/>
              <a:t>, </a:t>
            </a:r>
            <a:r>
              <a:rPr lang="it-IT" dirty="0" err="1"/>
              <a:t>quis</a:t>
            </a:r>
            <a:r>
              <a:rPr lang="it-IT" dirty="0"/>
              <a:t> </a:t>
            </a:r>
            <a:r>
              <a:rPr lang="it-IT" dirty="0" err="1"/>
              <a:t>nostrud</a:t>
            </a:r>
            <a:r>
              <a:rPr lang="it-IT" dirty="0"/>
              <a:t> </a:t>
            </a:r>
            <a:r>
              <a:rPr lang="it-IT" dirty="0" err="1"/>
              <a:t>exercitation</a:t>
            </a:r>
            <a:r>
              <a:rPr lang="it-IT" dirty="0"/>
              <a:t> </a:t>
            </a:r>
            <a:r>
              <a:rPr lang="it-IT" dirty="0" err="1"/>
              <a:t>ullamco</a:t>
            </a:r>
            <a:r>
              <a:rPr lang="it-IT" dirty="0"/>
              <a:t> </a:t>
            </a:r>
            <a:r>
              <a:rPr lang="it-IT" dirty="0" err="1"/>
              <a:t>laboris</a:t>
            </a:r>
            <a:r>
              <a:rPr lang="it-IT" dirty="0"/>
              <a:t> </a:t>
            </a:r>
            <a:r>
              <a:rPr lang="it-IT" dirty="0" err="1"/>
              <a:t>nisi</a:t>
            </a:r>
            <a:r>
              <a:rPr lang="it-IT" dirty="0"/>
              <a:t> ut </a:t>
            </a:r>
            <a:r>
              <a:rPr lang="it-IT" dirty="0" err="1"/>
              <a:t>aliquip</a:t>
            </a:r>
            <a:r>
              <a:rPr lang="it-IT" dirty="0"/>
              <a:t> ex ea </a:t>
            </a:r>
            <a:r>
              <a:rPr lang="it-IT" dirty="0" err="1"/>
              <a:t>commodo</a:t>
            </a:r>
            <a:r>
              <a:rPr lang="it-IT" dirty="0"/>
              <a:t> </a:t>
            </a:r>
            <a:r>
              <a:rPr lang="it-IT" dirty="0" err="1"/>
              <a:t>consequat</a:t>
            </a:r>
            <a:r>
              <a:rPr lang="it-IT" dirty="0"/>
              <a:t>. </a:t>
            </a:r>
          </a:p>
          <a:p>
            <a:pPr marL="342900" indent="-342900">
              <a:buClr>
                <a:srgbClr val="5792C9"/>
              </a:buClr>
              <a:buFont typeface="Wingdings" pitchFamily="2" charset="2"/>
              <a:buChar char="§"/>
            </a:pPr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endParaRPr lang="it-IT" dirty="0"/>
          </a:p>
          <a:p>
            <a:r>
              <a:rPr lang="it-IT" b="1" dirty="0" err="1"/>
              <a:t>Lorem</a:t>
            </a:r>
            <a:r>
              <a:rPr lang="it-IT" b="1" dirty="0"/>
              <a:t> </a:t>
            </a:r>
            <a:r>
              <a:rPr lang="it-IT" b="1" dirty="0" err="1"/>
              <a:t>ipsum</a:t>
            </a:r>
            <a:r>
              <a:rPr lang="it-IT" dirty="0"/>
              <a:t> </a:t>
            </a:r>
            <a:r>
              <a:rPr lang="it-IT" dirty="0" err="1"/>
              <a:t>dolor</a:t>
            </a:r>
            <a:r>
              <a:rPr lang="it-IT" dirty="0"/>
              <a:t> </a:t>
            </a:r>
            <a:r>
              <a:rPr lang="it-IT" dirty="0" err="1"/>
              <a:t>sit</a:t>
            </a:r>
            <a:r>
              <a:rPr lang="it-IT" dirty="0"/>
              <a:t> </a:t>
            </a:r>
            <a:r>
              <a:rPr lang="it-IT" dirty="0" err="1"/>
              <a:t>amet</a:t>
            </a:r>
            <a:r>
              <a:rPr lang="it-IT" dirty="0"/>
              <a:t>, </a:t>
            </a:r>
            <a:r>
              <a:rPr lang="it-IT" dirty="0" err="1"/>
              <a:t>consectetur</a:t>
            </a:r>
            <a:r>
              <a:rPr lang="it-IT" dirty="0"/>
              <a:t> </a:t>
            </a:r>
            <a:r>
              <a:rPr lang="it-IT" dirty="0" err="1"/>
              <a:t>adipisci</a:t>
            </a:r>
            <a:r>
              <a:rPr lang="it-IT" dirty="0"/>
              <a:t> </a:t>
            </a:r>
            <a:r>
              <a:rPr lang="it-IT" dirty="0" err="1"/>
              <a:t>elit</a:t>
            </a:r>
            <a:r>
              <a:rPr lang="it-IT" dirty="0"/>
              <a:t>, </a:t>
            </a:r>
            <a:r>
              <a:rPr lang="it-IT" dirty="0" err="1"/>
              <a:t>sed</a:t>
            </a:r>
            <a:r>
              <a:rPr lang="it-IT" dirty="0"/>
              <a:t> </a:t>
            </a:r>
            <a:r>
              <a:rPr lang="it-IT" dirty="0" err="1"/>
              <a:t>eiusmod</a:t>
            </a:r>
            <a:r>
              <a:rPr lang="it-IT" dirty="0"/>
              <a:t> </a:t>
            </a:r>
            <a:r>
              <a:rPr lang="it-IT" dirty="0" err="1"/>
              <a:t>tempor</a:t>
            </a:r>
            <a:r>
              <a:rPr lang="it-IT" dirty="0"/>
              <a:t> </a:t>
            </a:r>
            <a:r>
              <a:rPr lang="it-IT" dirty="0" err="1"/>
              <a:t>incidunt</a:t>
            </a:r>
            <a:r>
              <a:rPr lang="it-IT" dirty="0"/>
              <a:t> ut </a:t>
            </a:r>
            <a:r>
              <a:rPr lang="it-IT" dirty="0" err="1"/>
              <a:t>labore</a:t>
            </a:r>
            <a:r>
              <a:rPr lang="it-IT" dirty="0"/>
              <a:t> et dolore magna </a:t>
            </a:r>
            <a:r>
              <a:rPr lang="it-IT" dirty="0" err="1"/>
              <a:t>aliqua</a:t>
            </a:r>
            <a:r>
              <a:rPr lang="it-IT" dirty="0"/>
              <a:t>. Ut </a:t>
            </a:r>
            <a:r>
              <a:rPr lang="it-IT" dirty="0" err="1"/>
              <a:t>enim</a:t>
            </a:r>
            <a:r>
              <a:rPr lang="it-IT" dirty="0"/>
              <a:t> ad </a:t>
            </a:r>
            <a:r>
              <a:rPr lang="it-IT" dirty="0" err="1"/>
              <a:t>minim</a:t>
            </a:r>
            <a:r>
              <a:rPr lang="it-IT" dirty="0"/>
              <a:t> </a:t>
            </a:r>
            <a:r>
              <a:rPr lang="it-IT" dirty="0" err="1"/>
              <a:t>veniam</a:t>
            </a:r>
            <a:r>
              <a:rPr lang="it-IT" dirty="0"/>
              <a:t>, </a:t>
            </a:r>
            <a:r>
              <a:rPr lang="it-IT" dirty="0" err="1"/>
              <a:t>quis</a:t>
            </a:r>
            <a:r>
              <a:rPr lang="it-IT" dirty="0"/>
              <a:t> nostrum </a:t>
            </a:r>
            <a:r>
              <a:rPr lang="it-IT" dirty="0" err="1"/>
              <a:t>exercitationem</a:t>
            </a:r>
            <a:r>
              <a:rPr lang="it-IT" dirty="0"/>
              <a:t> </a:t>
            </a:r>
            <a:r>
              <a:rPr lang="it-IT" dirty="0" err="1"/>
              <a:t>ullam</a:t>
            </a:r>
            <a:r>
              <a:rPr lang="it-IT" dirty="0"/>
              <a:t> </a:t>
            </a:r>
            <a:r>
              <a:rPr lang="it-IT" dirty="0" err="1"/>
              <a:t>corporis</a:t>
            </a:r>
            <a:r>
              <a:rPr lang="it-IT" dirty="0"/>
              <a:t> </a:t>
            </a:r>
            <a:r>
              <a:rPr lang="it-IT" dirty="0" err="1"/>
              <a:t>suscipit</a:t>
            </a:r>
            <a:r>
              <a:rPr lang="it-IT" dirty="0"/>
              <a:t> </a:t>
            </a:r>
            <a:r>
              <a:rPr lang="it-IT" dirty="0" err="1"/>
              <a:t>laboriosam</a:t>
            </a:r>
            <a:r>
              <a:rPr lang="it-IT" dirty="0"/>
              <a:t>, </a:t>
            </a:r>
            <a:r>
              <a:rPr lang="it-IT" dirty="0" err="1"/>
              <a:t>nisi</a:t>
            </a:r>
            <a:r>
              <a:rPr lang="it-IT" dirty="0"/>
              <a:t> ut </a:t>
            </a:r>
            <a:r>
              <a:rPr lang="it-IT" dirty="0" err="1"/>
              <a:t>aliquid</a:t>
            </a:r>
            <a:r>
              <a:rPr lang="it-IT" dirty="0"/>
              <a:t> ex ea </a:t>
            </a:r>
            <a:r>
              <a:rPr lang="it-IT" dirty="0" err="1"/>
              <a:t>commodi</a:t>
            </a:r>
            <a:r>
              <a:rPr lang="it-IT" dirty="0"/>
              <a:t> </a:t>
            </a:r>
            <a:r>
              <a:rPr lang="it-IT" dirty="0" err="1"/>
              <a:t>consequatur</a:t>
            </a:r>
            <a:r>
              <a:rPr lang="it-IT" dirty="0"/>
              <a:t>.</a:t>
            </a:r>
          </a:p>
          <a:p>
            <a:r>
              <a:rPr lang="it-IT" b="1" dirty="0" err="1"/>
              <a:t>Lorem</a:t>
            </a:r>
            <a:r>
              <a:rPr lang="it-IT" b="1" dirty="0"/>
              <a:t> </a:t>
            </a:r>
            <a:r>
              <a:rPr lang="it-IT" b="1" dirty="0" err="1"/>
              <a:t>ipsum</a:t>
            </a:r>
            <a:r>
              <a:rPr lang="it-IT" dirty="0"/>
              <a:t> </a:t>
            </a:r>
            <a:r>
              <a:rPr lang="it-IT" dirty="0" err="1"/>
              <a:t>dolor</a:t>
            </a:r>
            <a:r>
              <a:rPr lang="it-IT" dirty="0"/>
              <a:t> </a:t>
            </a:r>
            <a:r>
              <a:rPr lang="it-IT" dirty="0" err="1"/>
              <a:t>sit</a:t>
            </a:r>
            <a:r>
              <a:rPr lang="it-IT" dirty="0"/>
              <a:t> </a:t>
            </a:r>
            <a:r>
              <a:rPr lang="it-IT" dirty="0" err="1"/>
              <a:t>amet</a:t>
            </a:r>
            <a:r>
              <a:rPr lang="it-IT" dirty="0"/>
              <a:t>, </a:t>
            </a:r>
            <a:r>
              <a:rPr lang="it-IT" dirty="0" err="1"/>
              <a:t>consectetur</a:t>
            </a:r>
            <a:r>
              <a:rPr lang="it-IT" dirty="0"/>
              <a:t> </a:t>
            </a:r>
            <a:r>
              <a:rPr lang="it-IT" dirty="0" err="1"/>
              <a:t>adipisci</a:t>
            </a:r>
            <a:r>
              <a:rPr lang="it-IT" dirty="0"/>
              <a:t> </a:t>
            </a:r>
            <a:r>
              <a:rPr lang="it-IT" dirty="0" err="1"/>
              <a:t>elit</a:t>
            </a:r>
            <a:r>
              <a:rPr lang="it-IT" dirty="0"/>
              <a:t>, </a:t>
            </a:r>
            <a:r>
              <a:rPr lang="it-IT" dirty="0" err="1"/>
              <a:t>sed</a:t>
            </a:r>
            <a:r>
              <a:rPr lang="it-IT" dirty="0"/>
              <a:t> </a:t>
            </a:r>
            <a:r>
              <a:rPr lang="it-IT" dirty="0" err="1"/>
              <a:t>eiusmod</a:t>
            </a:r>
            <a:r>
              <a:rPr lang="it-IT" dirty="0"/>
              <a:t> </a:t>
            </a:r>
            <a:r>
              <a:rPr lang="it-IT" dirty="0" err="1"/>
              <a:t>tempor</a:t>
            </a:r>
            <a:r>
              <a:rPr lang="it-IT" dirty="0"/>
              <a:t> </a:t>
            </a:r>
            <a:r>
              <a:rPr lang="it-IT" dirty="0" err="1"/>
              <a:t>incidunt</a:t>
            </a:r>
            <a:r>
              <a:rPr lang="it-IT" dirty="0"/>
              <a:t> ut </a:t>
            </a:r>
            <a:r>
              <a:rPr lang="it-IT" dirty="0" err="1"/>
              <a:t>labore</a:t>
            </a:r>
            <a:r>
              <a:rPr lang="it-IT" dirty="0"/>
              <a:t> et dolore magna </a:t>
            </a:r>
            <a:r>
              <a:rPr lang="it-IT" dirty="0" err="1"/>
              <a:t>aliqua</a:t>
            </a:r>
            <a:r>
              <a:rPr lang="it-IT" dirty="0"/>
              <a:t>. Ut </a:t>
            </a:r>
            <a:r>
              <a:rPr lang="it-IT" dirty="0" err="1"/>
              <a:t>enim</a:t>
            </a:r>
            <a:r>
              <a:rPr lang="it-IT" dirty="0"/>
              <a:t> ad </a:t>
            </a:r>
            <a:r>
              <a:rPr lang="it-IT" dirty="0" err="1"/>
              <a:t>minim</a:t>
            </a:r>
            <a:r>
              <a:rPr lang="it-IT" dirty="0"/>
              <a:t> </a:t>
            </a:r>
            <a:r>
              <a:rPr lang="it-IT" dirty="0" err="1"/>
              <a:t>veniam</a:t>
            </a:r>
            <a:r>
              <a:rPr lang="it-IT" dirty="0"/>
              <a:t>, </a:t>
            </a:r>
            <a:r>
              <a:rPr lang="it-IT" dirty="0" err="1"/>
              <a:t>quis</a:t>
            </a:r>
            <a:r>
              <a:rPr lang="it-IT" dirty="0"/>
              <a:t> nostrum </a:t>
            </a:r>
            <a:r>
              <a:rPr lang="it-IT" dirty="0" err="1"/>
              <a:t>exercitationem</a:t>
            </a:r>
            <a:r>
              <a:rPr lang="it-IT" dirty="0"/>
              <a:t> </a:t>
            </a:r>
            <a:r>
              <a:rPr lang="it-IT" dirty="0" err="1"/>
              <a:t>ullam</a:t>
            </a:r>
            <a:r>
              <a:rPr lang="it-IT" dirty="0"/>
              <a:t> </a:t>
            </a:r>
            <a:r>
              <a:rPr lang="it-IT" dirty="0" err="1"/>
              <a:t>corporis</a:t>
            </a:r>
            <a:r>
              <a:rPr lang="it-IT" dirty="0"/>
              <a:t> </a:t>
            </a:r>
            <a:r>
              <a:rPr lang="it-IT" dirty="0" err="1"/>
              <a:t>suscipit</a:t>
            </a:r>
            <a:r>
              <a:rPr lang="it-IT" dirty="0"/>
              <a:t> </a:t>
            </a:r>
            <a:r>
              <a:rPr lang="it-IT" dirty="0" err="1"/>
              <a:t>laboriosam</a:t>
            </a:r>
            <a:r>
              <a:rPr lang="it-IT" dirty="0"/>
              <a:t>, </a:t>
            </a:r>
            <a:r>
              <a:rPr lang="it-IT" dirty="0" err="1"/>
              <a:t>nisi</a:t>
            </a:r>
            <a:r>
              <a:rPr lang="it-IT" dirty="0"/>
              <a:t> ut </a:t>
            </a:r>
            <a:r>
              <a:rPr lang="it-IT" dirty="0" err="1"/>
              <a:t>aliquid</a:t>
            </a:r>
            <a:r>
              <a:rPr lang="it-IT" dirty="0"/>
              <a:t> ex ea </a:t>
            </a:r>
            <a:r>
              <a:rPr lang="it-IT" dirty="0" err="1"/>
              <a:t>commodi</a:t>
            </a:r>
            <a:r>
              <a:rPr lang="it-IT" dirty="0"/>
              <a:t> </a:t>
            </a:r>
            <a:r>
              <a:rPr lang="it-IT" dirty="0" err="1"/>
              <a:t>consequatur</a:t>
            </a:r>
            <a:r>
              <a:rPr lang="it-IT" dirty="0"/>
              <a:t>.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xmlns="" id="{B3766441-E5F4-154E-B3C0-A66B6AA9E9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2538" y="1763560"/>
            <a:ext cx="12204523" cy="360040"/>
          </a:xfrm>
          <a:prstGeom prst="rect">
            <a:avLst/>
          </a:prstGeom>
          <a:noFill/>
        </p:spPr>
        <p:txBody>
          <a:bodyPr vert="horz" lIns="540000" tIns="0" rIns="2880000" bIns="45720" rtlCol="0" anchor="t" anchorCtr="0">
            <a:noAutofit/>
          </a:bodyPr>
          <a:lstStyle>
            <a:lvl1pPr>
              <a:defRPr sz="1651" b="1">
                <a:solidFill>
                  <a:srgbClr val="5792C9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xmlns="" id="{02FC7541-8AA0-E444-B27C-A8D17B21AF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980732"/>
            <a:ext cx="12192000" cy="410425"/>
          </a:xfrm>
          <a:prstGeom prst="rect">
            <a:avLst/>
          </a:prstGeom>
          <a:solidFill>
            <a:srgbClr val="5792C9">
              <a:alpha val="21000"/>
            </a:srgbClr>
          </a:solidFill>
        </p:spPr>
        <p:txBody>
          <a:bodyPr lIns="2160000" rIns="540000" anchor="ctr" anchorCtr="0"/>
          <a:lstStyle>
            <a:lvl1pPr marL="0" indent="0" algn="r">
              <a:buFontTx/>
              <a:buNone/>
              <a:defRPr sz="1051" b="1">
                <a:solidFill>
                  <a:srgbClr val="5792C9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PPT TITLE </a:t>
            </a:r>
            <a:r>
              <a:rPr lang="it-IT" b="1" dirty="0"/>
              <a:t>|</a:t>
            </a:r>
            <a:r>
              <a:rPr lang="it-IT" dirty="0"/>
              <a:t> </a:t>
            </a:r>
            <a:r>
              <a:rPr lang="it-IT" dirty="0" err="1"/>
              <a:t>Section</a:t>
            </a:r>
            <a:r>
              <a:rPr lang="it-IT" dirty="0"/>
              <a:t> </a:t>
            </a:r>
            <a:r>
              <a:rPr lang="it-IT" dirty="0" err="1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3758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030731" y="1741014"/>
            <a:ext cx="3681895" cy="4179269"/>
          </a:xfrm>
          <a:prstGeom prst="rect">
            <a:avLst/>
          </a:prstGeom>
          <a:solidFill>
            <a:srgbClr val="5792C9">
              <a:alpha val="21000"/>
            </a:srgbClr>
          </a:solidFill>
        </p:spPr>
        <p:txBody>
          <a:bodyPr vert="horz" lIns="180000" tIns="180000" rIns="180000" bIns="180000" rtlCol="0" anchor="t" anchorCtr="0">
            <a:normAutofit/>
          </a:bodyPr>
          <a:lstStyle>
            <a:lvl1pPr>
              <a:defRPr sz="1351" b="1" baseline="0">
                <a:solidFill>
                  <a:srgbClr val="5792C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txt</a:t>
            </a:r>
            <a:br>
              <a:rPr lang="en-US" dirty="0"/>
            </a:br>
            <a:endParaRPr lang="en-US" dirty="0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xmlns="" id="{CD757D66-E2E8-8844-B264-44E38125D6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980732"/>
            <a:ext cx="12192000" cy="410425"/>
          </a:xfrm>
          <a:prstGeom prst="rect">
            <a:avLst/>
          </a:prstGeom>
          <a:solidFill>
            <a:srgbClr val="5792C9">
              <a:alpha val="21000"/>
            </a:srgbClr>
          </a:solidFill>
        </p:spPr>
        <p:txBody>
          <a:bodyPr lIns="2160000" rIns="540000" anchor="ctr" anchorCtr="0"/>
          <a:lstStyle>
            <a:lvl1pPr marL="0" indent="0" algn="r">
              <a:buFontTx/>
              <a:buNone/>
              <a:defRPr sz="1051" b="1">
                <a:solidFill>
                  <a:srgbClr val="5792C9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PPT TITLE </a:t>
            </a:r>
            <a:r>
              <a:rPr lang="it-IT" b="1" dirty="0"/>
              <a:t>|</a:t>
            </a:r>
            <a:r>
              <a:rPr lang="it-IT" dirty="0"/>
              <a:t> </a:t>
            </a:r>
            <a:r>
              <a:rPr lang="it-IT" dirty="0" err="1"/>
              <a:t>Section</a:t>
            </a:r>
            <a:r>
              <a:rPr lang="it-IT" dirty="0"/>
              <a:t> </a:t>
            </a:r>
            <a:r>
              <a:rPr lang="it-IT" dirty="0" err="1"/>
              <a:t>title</a:t>
            </a:r>
            <a:endParaRPr lang="en-US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xmlns="" id="{623DA365-03D8-D643-90D3-76723457827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1741014"/>
            <a:ext cx="7248128" cy="4179269"/>
          </a:xfrm>
          <a:prstGeom prst="rect">
            <a:avLst/>
          </a:prstGeom>
        </p:spPr>
        <p:txBody>
          <a:bodyPr lIns="540000" tIns="0" rIns="1224000" anchor="t" anchorCtr="0"/>
          <a:lstStyle>
            <a:lvl1pPr marL="457189" indent="-457189" algn="l">
              <a:buClr>
                <a:srgbClr val="5792C9"/>
              </a:buClr>
              <a:buFont typeface="Wingdings" pitchFamily="2" charset="2"/>
              <a:buChar char="§"/>
              <a:defRPr sz="1500">
                <a:latin typeface="Arial" panose="020B0604020202020204" pitchFamily="34" charset="0"/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 dirty="0"/>
              <a:t>Click to edit txt</a:t>
            </a:r>
          </a:p>
          <a:p>
            <a:pPr marL="342900" indent="-342900">
              <a:buClr>
                <a:srgbClr val="5792C9"/>
              </a:buClr>
              <a:buFont typeface="Wingdings" pitchFamily="2" charset="2"/>
              <a:buChar char="§"/>
            </a:pPr>
            <a:r>
              <a:rPr lang="it-IT" dirty="0"/>
              <a:t>LIST </a:t>
            </a:r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r>
              <a:rPr lang="it-IT" dirty="0"/>
              <a:t> </a:t>
            </a:r>
            <a:r>
              <a:rPr lang="it-IT" dirty="0" err="1"/>
              <a:t>dolor</a:t>
            </a:r>
            <a:r>
              <a:rPr lang="it-IT" dirty="0"/>
              <a:t> </a:t>
            </a:r>
            <a:r>
              <a:rPr lang="it-IT" dirty="0" err="1"/>
              <a:t>sit</a:t>
            </a:r>
            <a:r>
              <a:rPr lang="it-IT" dirty="0"/>
              <a:t> </a:t>
            </a:r>
            <a:r>
              <a:rPr lang="it-IT" dirty="0" err="1"/>
              <a:t>amet</a:t>
            </a:r>
            <a:r>
              <a:rPr lang="it-IT" dirty="0"/>
              <a:t>, </a:t>
            </a:r>
            <a:r>
              <a:rPr lang="it-IT" dirty="0" err="1"/>
              <a:t>consectetur</a:t>
            </a:r>
            <a:r>
              <a:rPr lang="it-IT" dirty="0"/>
              <a:t> </a:t>
            </a:r>
            <a:r>
              <a:rPr lang="it-IT" dirty="0" err="1"/>
              <a:t>adipiscing</a:t>
            </a:r>
            <a:r>
              <a:rPr lang="it-IT" dirty="0"/>
              <a:t> </a:t>
            </a:r>
            <a:r>
              <a:rPr lang="it-IT" dirty="0" err="1"/>
              <a:t>elit</a:t>
            </a:r>
            <a:r>
              <a:rPr lang="it-IT" dirty="0"/>
              <a:t>, </a:t>
            </a:r>
            <a:r>
              <a:rPr lang="it-IT" dirty="0" err="1"/>
              <a:t>sed</a:t>
            </a:r>
            <a:r>
              <a:rPr lang="it-IT" dirty="0"/>
              <a:t> do </a:t>
            </a:r>
            <a:r>
              <a:rPr lang="it-IT" dirty="0" err="1"/>
              <a:t>eiusmod</a:t>
            </a:r>
            <a:r>
              <a:rPr lang="it-IT" dirty="0"/>
              <a:t> </a:t>
            </a:r>
            <a:r>
              <a:rPr lang="it-IT" dirty="0" err="1"/>
              <a:t>tempor</a:t>
            </a:r>
            <a:r>
              <a:rPr lang="it-IT" dirty="0"/>
              <a:t> </a:t>
            </a:r>
            <a:r>
              <a:rPr lang="it-IT" dirty="0" err="1"/>
              <a:t>incididunt</a:t>
            </a:r>
            <a:r>
              <a:rPr lang="it-IT" dirty="0"/>
              <a:t> ut </a:t>
            </a:r>
            <a:r>
              <a:rPr lang="it-IT" dirty="0" err="1"/>
              <a:t>labore</a:t>
            </a:r>
            <a:r>
              <a:rPr lang="it-IT" dirty="0"/>
              <a:t> et dolore magna </a:t>
            </a:r>
            <a:r>
              <a:rPr lang="it-IT" dirty="0" err="1"/>
              <a:t>aliqua</a:t>
            </a:r>
            <a:r>
              <a:rPr lang="it-IT" dirty="0"/>
              <a:t>. </a:t>
            </a:r>
          </a:p>
          <a:p>
            <a:pPr marL="342900" indent="-342900">
              <a:buClr>
                <a:srgbClr val="5792C9"/>
              </a:buClr>
              <a:buFont typeface="Wingdings" pitchFamily="2" charset="2"/>
              <a:buChar char="§"/>
            </a:pPr>
            <a:r>
              <a:rPr lang="it-IT" dirty="0"/>
              <a:t>Ut </a:t>
            </a:r>
            <a:r>
              <a:rPr lang="it-IT" dirty="0" err="1"/>
              <a:t>enim</a:t>
            </a:r>
            <a:r>
              <a:rPr lang="it-IT" dirty="0"/>
              <a:t> ad </a:t>
            </a:r>
            <a:r>
              <a:rPr lang="it-IT" dirty="0" err="1"/>
              <a:t>minim</a:t>
            </a:r>
            <a:r>
              <a:rPr lang="it-IT" dirty="0"/>
              <a:t> </a:t>
            </a:r>
            <a:r>
              <a:rPr lang="it-IT" dirty="0" err="1"/>
              <a:t>veniam</a:t>
            </a:r>
            <a:r>
              <a:rPr lang="it-IT" dirty="0"/>
              <a:t>, </a:t>
            </a:r>
            <a:r>
              <a:rPr lang="it-IT" dirty="0" err="1"/>
              <a:t>quis</a:t>
            </a:r>
            <a:r>
              <a:rPr lang="it-IT" dirty="0"/>
              <a:t> </a:t>
            </a:r>
            <a:r>
              <a:rPr lang="it-IT" dirty="0" err="1"/>
              <a:t>nostrud</a:t>
            </a:r>
            <a:r>
              <a:rPr lang="it-IT" dirty="0"/>
              <a:t> </a:t>
            </a:r>
            <a:r>
              <a:rPr lang="it-IT" dirty="0" err="1"/>
              <a:t>exercitation</a:t>
            </a:r>
            <a:r>
              <a:rPr lang="it-IT" dirty="0"/>
              <a:t> </a:t>
            </a:r>
            <a:r>
              <a:rPr lang="it-IT" dirty="0" err="1"/>
              <a:t>ullamco</a:t>
            </a:r>
            <a:r>
              <a:rPr lang="it-IT" dirty="0"/>
              <a:t> </a:t>
            </a:r>
            <a:r>
              <a:rPr lang="it-IT" dirty="0" err="1"/>
              <a:t>laboris</a:t>
            </a:r>
            <a:r>
              <a:rPr lang="it-IT" dirty="0"/>
              <a:t> </a:t>
            </a:r>
            <a:r>
              <a:rPr lang="it-IT" dirty="0" err="1"/>
              <a:t>nisi</a:t>
            </a:r>
            <a:r>
              <a:rPr lang="it-IT" dirty="0"/>
              <a:t> ut </a:t>
            </a:r>
            <a:r>
              <a:rPr lang="it-IT" dirty="0" err="1"/>
              <a:t>aliquip</a:t>
            </a:r>
            <a:r>
              <a:rPr lang="it-IT" dirty="0"/>
              <a:t> ex ea </a:t>
            </a:r>
            <a:r>
              <a:rPr lang="it-IT" dirty="0" err="1"/>
              <a:t>commodo</a:t>
            </a:r>
            <a:r>
              <a:rPr lang="it-IT" dirty="0"/>
              <a:t> </a:t>
            </a:r>
            <a:r>
              <a:rPr lang="it-IT" dirty="0" err="1"/>
              <a:t>consequat</a:t>
            </a:r>
            <a:r>
              <a:rPr lang="it-IT" dirty="0"/>
              <a:t>. </a:t>
            </a:r>
          </a:p>
          <a:p>
            <a:pPr marL="342900" indent="-342900">
              <a:buClr>
                <a:srgbClr val="5792C9"/>
              </a:buClr>
              <a:buFont typeface="Wingdings" pitchFamily="2" charset="2"/>
              <a:buChar char="§"/>
            </a:pPr>
            <a:r>
              <a:rPr lang="it-IT" dirty="0" err="1"/>
              <a:t>Duis</a:t>
            </a:r>
            <a:r>
              <a:rPr lang="it-IT" dirty="0"/>
              <a:t> </a:t>
            </a:r>
            <a:r>
              <a:rPr lang="it-IT" dirty="0" err="1"/>
              <a:t>aute</a:t>
            </a:r>
            <a:r>
              <a:rPr lang="it-IT" dirty="0"/>
              <a:t> </a:t>
            </a:r>
            <a:r>
              <a:rPr lang="it-IT" dirty="0" err="1"/>
              <a:t>irure</a:t>
            </a:r>
            <a:r>
              <a:rPr lang="it-IT" dirty="0"/>
              <a:t> </a:t>
            </a:r>
            <a:r>
              <a:rPr lang="it-IT" dirty="0" err="1"/>
              <a:t>dolor</a:t>
            </a:r>
            <a:r>
              <a:rPr lang="it-IT" dirty="0"/>
              <a:t> in </a:t>
            </a:r>
            <a:r>
              <a:rPr lang="it-IT" dirty="0" err="1"/>
              <a:t>reprehenderit</a:t>
            </a:r>
            <a:r>
              <a:rPr lang="it-IT" dirty="0"/>
              <a:t> in </a:t>
            </a:r>
            <a:r>
              <a:rPr lang="it-IT" dirty="0" err="1"/>
              <a:t>voluptate</a:t>
            </a:r>
            <a:r>
              <a:rPr lang="it-IT" dirty="0"/>
              <a:t> </a:t>
            </a:r>
            <a:r>
              <a:rPr lang="it-IT" dirty="0" err="1"/>
              <a:t>velit</a:t>
            </a:r>
            <a:r>
              <a:rPr lang="it-IT" dirty="0"/>
              <a:t> esse </a:t>
            </a:r>
            <a:r>
              <a:rPr lang="it-IT" dirty="0" err="1"/>
              <a:t>cillum</a:t>
            </a:r>
            <a:r>
              <a:rPr lang="it-IT" dirty="0"/>
              <a:t> dolore </a:t>
            </a:r>
            <a:r>
              <a:rPr lang="it-IT" dirty="0" err="1"/>
              <a:t>eu</a:t>
            </a:r>
            <a:r>
              <a:rPr lang="it-IT" dirty="0"/>
              <a:t> </a:t>
            </a:r>
            <a:r>
              <a:rPr lang="it-IT" dirty="0" err="1"/>
              <a:t>fugiat</a:t>
            </a:r>
            <a:r>
              <a:rPr lang="it-IT" dirty="0"/>
              <a:t> nulla </a:t>
            </a:r>
            <a:r>
              <a:rPr lang="it-IT" dirty="0" err="1"/>
              <a:t>pariatur</a:t>
            </a:r>
            <a:r>
              <a:rPr lang="it-IT" dirty="0"/>
              <a:t>.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8219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342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1A2FC3E-F6F0-4C9F-AD2B-F81AB623D996}" type="datetime1">
              <a:rPr lang="en-US" altLang="en-US" smtClean="0"/>
              <a:t>13-Nov-23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46FF569-BC53-45DE-958B-D28F6806B954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510913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 2 - FAO and Zero Hunger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0" y="4437114"/>
            <a:ext cx="12192000" cy="657645"/>
          </a:xfrm>
          <a:prstGeom prst="rect">
            <a:avLst/>
          </a:prstGeom>
        </p:spPr>
        <p:txBody>
          <a:bodyPr lIns="1224000" tIns="46800" rIns="1224000" bIns="0" anchor="t" anchorCtr="0"/>
          <a:lstStyle>
            <a:lvl1pPr algn="l">
              <a:defRPr sz="3800">
                <a:solidFill>
                  <a:srgbClr val="5792C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 - Option 2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0" y="5085185"/>
            <a:ext cx="12192000" cy="360040"/>
          </a:xfrm>
          <a:prstGeom prst="rect">
            <a:avLst/>
          </a:prstGeom>
        </p:spPr>
        <p:txBody>
          <a:bodyPr lIns="1224000" tIns="0" rIns="2160000" anchor="t" anchorCtr="0"/>
          <a:lstStyle>
            <a:lvl1pPr marL="0" indent="0" algn="l">
              <a:buNone/>
              <a:defRPr sz="2200">
                <a:latin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589242"/>
            <a:ext cx="8832304" cy="360039"/>
          </a:xfrm>
          <a:prstGeom prst="rect">
            <a:avLst/>
          </a:prstGeom>
        </p:spPr>
        <p:txBody>
          <a:bodyPr lIns="1224000" rIns="0"/>
          <a:lstStyle>
            <a:lvl1pPr marL="0" indent="0">
              <a:buFontTx/>
              <a:buNone/>
              <a:defRPr sz="1600" b="1">
                <a:solidFill>
                  <a:srgbClr val="5792C9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Name of the presenter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5907371"/>
            <a:ext cx="8832296" cy="373406"/>
          </a:xfrm>
          <a:prstGeom prst="rect">
            <a:avLst/>
          </a:prstGeom>
        </p:spPr>
        <p:txBody>
          <a:bodyPr lIns="1224000" rIns="0"/>
          <a:lstStyle>
            <a:lvl1pPr marL="0" indent="0">
              <a:buFontTx/>
              <a:buNone/>
              <a:defRPr sz="1600" b="0" i="1">
                <a:solidFill>
                  <a:srgbClr val="5792C9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Title, Organization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1778" y="5833200"/>
            <a:ext cx="2280847" cy="720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1356551"/>
            <a:ext cx="12192000" cy="2921496"/>
          </a:xfrm>
          <a:prstGeom prst="rect">
            <a:avLst/>
          </a:prstGeom>
          <a:solidFill>
            <a:srgbClr val="79B9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1" y="1439661"/>
            <a:ext cx="9376039" cy="285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585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Rectangle 11"/>
          <p:cNvSpPr/>
          <p:nvPr userDrawn="1"/>
        </p:nvSpPr>
        <p:spPr>
          <a:xfrm flipV="1">
            <a:off x="838200" y="1303341"/>
            <a:ext cx="105156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>
              <a:latin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 userDrawn="1"/>
        </p:nvSpPr>
        <p:spPr>
          <a:xfrm>
            <a:off x="0" y="6265441"/>
            <a:ext cx="12192000" cy="59256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 baseline="-25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0" y="6158344"/>
            <a:ext cx="12192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>
              <a:latin typeface="Arial" panose="020B0604020202020204" pitchFamily="34" charset="0"/>
            </a:endParaRPr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826697" y="6356356"/>
            <a:ext cx="527105" cy="365125"/>
          </a:xfrm>
        </p:spPr>
        <p:txBody>
          <a:bodyPr/>
          <a:lstStyle>
            <a:lvl1pPr algn="ctr"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0F11E0EC-69E0-48D6-ADFC-4294A2E5044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5761" y="6278564"/>
            <a:ext cx="3549177" cy="51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788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Rectangle 11"/>
          <p:cNvSpPr/>
          <p:nvPr userDrawn="1"/>
        </p:nvSpPr>
        <p:spPr>
          <a:xfrm flipV="1">
            <a:off x="838200" y="1303341"/>
            <a:ext cx="105156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>
              <a:latin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 userDrawn="1"/>
        </p:nvSpPr>
        <p:spPr>
          <a:xfrm>
            <a:off x="0" y="6265441"/>
            <a:ext cx="12192000" cy="59256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 baseline="-25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0" y="6158344"/>
            <a:ext cx="12192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>
              <a:latin typeface="Arial" panose="020B0604020202020204" pitchFamily="34" charset="0"/>
            </a:endParaRPr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826697" y="6356356"/>
            <a:ext cx="527105" cy="365125"/>
          </a:xfrm>
        </p:spPr>
        <p:txBody>
          <a:bodyPr/>
          <a:lstStyle>
            <a:lvl1pPr algn="ctr"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0F11E0EC-69E0-48D6-ADFC-4294A2E5044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5761" y="6278564"/>
            <a:ext cx="3549177" cy="518898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4DA9B43A-60EE-BB42-8700-898978E24B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buClr>
                <a:srgbClr val="A42036"/>
              </a:buClr>
              <a:defRPr>
                <a:latin typeface="Arial" panose="020B0604020202020204" pitchFamily="34" charset="0"/>
              </a:defRPr>
            </a:lvl1pPr>
            <a:lvl2pPr>
              <a:buClr>
                <a:srgbClr val="A42036"/>
              </a:buClr>
              <a:defRPr>
                <a:latin typeface="Arial" panose="020B0604020202020204" pitchFamily="34" charset="0"/>
              </a:defRPr>
            </a:lvl2pPr>
            <a:lvl3pPr>
              <a:buClr>
                <a:srgbClr val="A42036"/>
              </a:buClr>
              <a:defRPr>
                <a:latin typeface="Arial" panose="020B0604020202020204" pitchFamily="34" charset="0"/>
              </a:defRPr>
            </a:lvl3pPr>
            <a:lvl4pPr>
              <a:buClr>
                <a:srgbClr val="A42036"/>
              </a:buClr>
              <a:defRPr>
                <a:latin typeface="Arial" panose="020B0604020202020204" pitchFamily="34" charset="0"/>
              </a:defRPr>
            </a:lvl4pPr>
            <a:lvl5pPr>
              <a:buClr>
                <a:srgbClr val="A42036"/>
              </a:buCl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xmlns="" id="{88EF8D0C-A6B2-FD40-9CF1-615FD649B2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buClr>
                <a:srgbClr val="A42036"/>
              </a:buClr>
              <a:defRPr>
                <a:latin typeface="Arial" panose="020B0604020202020204" pitchFamily="34" charset="0"/>
              </a:defRPr>
            </a:lvl1pPr>
            <a:lvl2pPr>
              <a:buClr>
                <a:srgbClr val="A42036"/>
              </a:buClr>
              <a:defRPr>
                <a:latin typeface="Arial" panose="020B0604020202020204" pitchFamily="34" charset="0"/>
              </a:defRPr>
            </a:lvl2pPr>
            <a:lvl3pPr>
              <a:buClr>
                <a:srgbClr val="A42036"/>
              </a:buClr>
              <a:defRPr>
                <a:latin typeface="Arial" panose="020B0604020202020204" pitchFamily="34" charset="0"/>
              </a:defRPr>
            </a:lvl3pPr>
            <a:lvl4pPr>
              <a:buClr>
                <a:srgbClr val="A42036"/>
              </a:buClr>
              <a:defRPr>
                <a:latin typeface="Arial" panose="020B0604020202020204" pitchFamily="34" charset="0"/>
              </a:defRPr>
            </a:lvl4pPr>
            <a:lvl5pPr>
              <a:buClr>
                <a:srgbClr val="A42036"/>
              </a:buCl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57215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Rectangle 11"/>
          <p:cNvSpPr/>
          <p:nvPr userDrawn="1"/>
        </p:nvSpPr>
        <p:spPr>
          <a:xfrm flipV="1">
            <a:off x="838200" y="1303341"/>
            <a:ext cx="105156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>
              <a:latin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 userDrawn="1"/>
        </p:nvSpPr>
        <p:spPr>
          <a:xfrm>
            <a:off x="0" y="6265441"/>
            <a:ext cx="12192000" cy="59256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 baseline="-25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0" y="6158344"/>
            <a:ext cx="12192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>
              <a:latin typeface="Arial" panose="020B0604020202020204" pitchFamily="34" charset="0"/>
            </a:endParaRPr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826697" y="6356356"/>
            <a:ext cx="527105" cy="365125"/>
          </a:xfrm>
        </p:spPr>
        <p:txBody>
          <a:bodyPr/>
          <a:lstStyle>
            <a:lvl1pPr algn="ctr"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0F11E0EC-69E0-48D6-ADFC-4294A2E5044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5761" y="6278564"/>
            <a:ext cx="3549177" cy="518898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xmlns="" id="{B2D6B16C-F062-2041-88D7-8422CE71B2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xmlns="" id="{E07CCA89-8072-0740-A125-BE48C55152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buClr>
                <a:srgbClr val="539F9F"/>
              </a:buClr>
              <a:defRPr>
                <a:latin typeface="Arial" panose="020B0604020202020204" pitchFamily="34" charset="0"/>
              </a:defRPr>
            </a:lvl1pPr>
            <a:lvl2pPr>
              <a:buClr>
                <a:srgbClr val="539F9F"/>
              </a:buClr>
              <a:defRPr>
                <a:latin typeface="Arial" panose="020B0604020202020204" pitchFamily="34" charset="0"/>
              </a:defRPr>
            </a:lvl2pPr>
            <a:lvl3pPr>
              <a:buClr>
                <a:srgbClr val="539F9F"/>
              </a:buClr>
              <a:defRPr>
                <a:latin typeface="Arial" panose="020B0604020202020204" pitchFamily="34" charset="0"/>
              </a:defRPr>
            </a:lvl3pPr>
            <a:lvl4pPr>
              <a:buClr>
                <a:srgbClr val="539F9F"/>
              </a:buClr>
              <a:defRPr>
                <a:latin typeface="Arial" panose="020B0604020202020204" pitchFamily="34" charset="0"/>
              </a:defRPr>
            </a:lvl4pPr>
            <a:lvl5pPr>
              <a:buClr>
                <a:srgbClr val="539F9F"/>
              </a:buCl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xmlns="" id="{3FED9232-4D06-674B-B05C-277BE02FFA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xmlns="" id="{F7C33ECC-75F2-C740-9306-86FD982DA9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buClr>
                <a:srgbClr val="539F9F"/>
              </a:buClr>
              <a:defRPr>
                <a:latin typeface="Arial" panose="020B0604020202020204" pitchFamily="34" charset="0"/>
              </a:defRPr>
            </a:lvl1pPr>
            <a:lvl2pPr>
              <a:buClr>
                <a:srgbClr val="539F9F"/>
              </a:buClr>
              <a:defRPr>
                <a:latin typeface="Arial" panose="020B0604020202020204" pitchFamily="34" charset="0"/>
              </a:defRPr>
            </a:lvl2pPr>
            <a:lvl3pPr>
              <a:buClr>
                <a:srgbClr val="539F9F"/>
              </a:buClr>
              <a:defRPr>
                <a:latin typeface="Arial" panose="020B0604020202020204" pitchFamily="34" charset="0"/>
              </a:defRPr>
            </a:lvl3pPr>
            <a:lvl4pPr>
              <a:buClr>
                <a:srgbClr val="539F9F"/>
              </a:buClr>
              <a:defRPr>
                <a:latin typeface="Arial" panose="020B0604020202020204" pitchFamily="34" charset="0"/>
              </a:defRPr>
            </a:lvl4pPr>
            <a:lvl5pPr>
              <a:buClr>
                <a:srgbClr val="539F9F"/>
              </a:buCl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21221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490DBFB-9F02-40A0-821E-A7F092855D6F}" type="datetime1">
              <a:rPr lang="en-US" smtClean="0"/>
              <a:t>13-Nov-23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431A064-5CDF-450E-BE89-B44866A0C1F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4438185" cy="91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0835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A42036"/>
              </a:buClr>
              <a:defRPr>
                <a:latin typeface="Arial" panose="020B0604020202020204" pitchFamily="34" charset="0"/>
              </a:defRPr>
            </a:lvl1pPr>
            <a:lvl2pPr>
              <a:buClr>
                <a:srgbClr val="A42036"/>
              </a:buClr>
              <a:defRPr/>
            </a:lvl2pPr>
            <a:lvl3pPr>
              <a:buClr>
                <a:srgbClr val="A42036"/>
              </a:buClr>
              <a:defRPr/>
            </a:lvl3pPr>
            <a:lvl4pPr>
              <a:buClr>
                <a:srgbClr val="A42036"/>
              </a:buClr>
              <a:defRPr/>
            </a:lvl4pPr>
            <a:lvl5pPr>
              <a:buClr>
                <a:srgbClr val="A42036"/>
              </a:buClr>
              <a:defRPr/>
            </a:lvl5pPr>
          </a:lstStyle>
          <a:p>
            <a:pPr lvl="0"/>
            <a:r>
              <a:rPr lang="en-US" dirty="0"/>
              <a:t>Click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D64D5403-539D-A345-8EFF-8EB4F43C3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0170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DB08237F-FB92-4642-98E2-B6AB768FA60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8200" y="236220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01126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400" y="1600206"/>
            <a:ext cx="58420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05600" y="1600206"/>
            <a:ext cx="58420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F32F5A7-48A3-452D-A06D-3FFE99F528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844996-CED4-42B6-98C8-58148990F7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EC30F8C-1211-4965-8CEF-9139055C3694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0666067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985B1C1-32AE-4195-8CF0-DFF9143A5FFD}" type="datetime1">
              <a:rPr lang="en-US" smtClean="0"/>
              <a:t>13-Nov-23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431A064-5CDF-450E-BE89-B44866A0C1F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-1"/>
            <a:ext cx="4382429" cy="9255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441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A42036"/>
              </a:buClr>
              <a:defRPr/>
            </a:lvl1pPr>
            <a:lvl2pPr>
              <a:buClr>
                <a:srgbClr val="A42036"/>
              </a:buClr>
              <a:defRPr/>
            </a:lvl2pPr>
            <a:lvl3pPr>
              <a:buClr>
                <a:srgbClr val="A42036"/>
              </a:buClr>
              <a:defRPr/>
            </a:lvl3pPr>
            <a:lvl4pPr>
              <a:buClr>
                <a:srgbClr val="A42036"/>
              </a:buClr>
              <a:defRPr/>
            </a:lvl4pPr>
            <a:lvl5pPr>
              <a:buClr>
                <a:srgbClr val="A42036"/>
              </a:buClr>
              <a:defRPr/>
            </a:lvl5pPr>
          </a:lstStyle>
          <a:p>
            <a:pPr lvl="0"/>
            <a:r>
              <a:rPr lang="en-US" dirty="0"/>
              <a:t>Click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D64D5403-539D-A345-8EFF-8EB4F43C3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0170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DB08237F-FB92-4642-98E2-B6AB768FA60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8200" y="236220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7257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9F3F5-53BC-4BA8-9F77-009E541C7624}" type="datetime1">
              <a:rPr lang="en-US" smtClean="0"/>
              <a:t>13-Nov-23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B848D-8A98-4E46-A90D-BE9D58127C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853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 2 - FAO and Zero Hunger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0" y="4437114"/>
            <a:ext cx="12192000" cy="657645"/>
          </a:xfrm>
          <a:prstGeom prst="rect">
            <a:avLst/>
          </a:prstGeom>
        </p:spPr>
        <p:txBody>
          <a:bodyPr lIns="1224000" tIns="46800" rIns="1224000" bIns="0" anchor="t" anchorCtr="0"/>
          <a:lstStyle>
            <a:lvl1pPr algn="l">
              <a:defRPr sz="3800">
                <a:solidFill>
                  <a:srgbClr val="5792C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 - Option 2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0" y="5085185"/>
            <a:ext cx="12192000" cy="360040"/>
          </a:xfrm>
          <a:prstGeom prst="rect">
            <a:avLst/>
          </a:prstGeom>
        </p:spPr>
        <p:txBody>
          <a:bodyPr lIns="1224000" tIns="0" rIns="2160000" anchor="t" anchorCtr="0"/>
          <a:lstStyle>
            <a:lvl1pPr marL="0" indent="0" algn="l">
              <a:buNone/>
              <a:defRPr sz="2200">
                <a:latin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589242"/>
            <a:ext cx="8832304" cy="360039"/>
          </a:xfrm>
          <a:prstGeom prst="rect">
            <a:avLst/>
          </a:prstGeom>
        </p:spPr>
        <p:txBody>
          <a:bodyPr lIns="1224000" rIns="0"/>
          <a:lstStyle>
            <a:lvl1pPr marL="0" indent="0">
              <a:buFontTx/>
              <a:buNone/>
              <a:defRPr sz="1600" b="1">
                <a:solidFill>
                  <a:srgbClr val="5792C9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Name of the presenter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5907371"/>
            <a:ext cx="8832296" cy="373406"/>
          </a:xfrm>
          <a:prstGeom prst="rect">
            <a:avLst/>
          </a:prstGeom>
        </p:spPr>
        <p:txBody>
          <a:bodyPr lIns="1224000" rIns="0"/>
          <a:lstStyle>
            <a:lvl1pPr marL="0" indent="0">
              <a:buFontTx/>
              <a:buNone/>
              <a:defRPr sz="1600" b="0" i="1">
                <a:solidFill>
                  <a:srgbClr val="5792C9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Title, Organization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1778" y="5833200"/>
            <a:ext cx="2280847" cy="720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1356551"/>
            <a:ext cx="12192000" cy="2921496"/>
          </a:xfrm>
          <a:prstGeom prst="rect">
            <a:avLst/>
          </a:prstGeom>
          <a:solidFill>
            <a:srgbClr val="79B9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1" y="1439661"/>
            <a:ext cx="9376039" cy="285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270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2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A42036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203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2036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203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203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Rectangle 11"/>
          <p:cNvSpPr/>
          <p:nvPr userDrawn="1"/>
        </p:nvSpPr>
        <p:spPr>
          <a:xfrm flipV="1">
            <a:off x="838200" y="1303341"/>
            <a:ext cx="105156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>
              <a:latin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 userDrawn="1"/>
        </p:nvSpPr>
        <p:spPr>
          <a:xfrm>
            <a:off x="0" y="6265441"/>
            <a:ext cx="12192000" cy="59256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 baseline="-25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0" y="6158344"/>
            <a:ext cx="12192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>
              <a:latin typeface="Arial" panose="020B0604020202020204" pitchFamily="34" charset="0"/>
            </a:endParaRPr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826697" y="6356356"/>
            <a:ext cx="527105" cy="365125"/>
          </a:xfrm>
        </p:spPr>
        <p:txBody>
          <a:bodyPr/>
          <a:lstStyle>
            <a:lvl1pPr algn="ctr"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0F11E0EC-69E0-48D6-ADFC-4294A2E5044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5761" y="6278564"/>
            <a:ext cx="3549177" cy="51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5148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xmlns="" id="{D2C8E1E4-0321-974D-B03E-549FF0E77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FF58676B-E141-43E9-929E-A6943E02D2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3A64E3-D419-0847-BB9D-7B0883156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68987042-8744-334E-B9C8-2AF8AE769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11" y="934344"/>
            <a:ext cx="10515600" cy="711894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1504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solidFill>
                  <a:srgbClr val="A420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buClr>
                <a:srgbClr val="A42036"/>
              </a:buClr>
              <a:defRPr>
                <a:latin typeface="Arial" panose="020B0604020202020204" pitchFamily="34" charset="0"/>
              </a:defRPr>
            </a:lvl1pPr>
            <a:lvl2pPr>
              <a:buClr>
                <a:srgbClr val="A42036"/>
              </a:buClr>
              <a:defRPr>
                <a:latin typeface="Arial" panose="020B0604020202020204" pitchFamily="34" charset="0"/>
              </a:defRPr>
            </a:lvl2pPr>
            <a:lvl3pPr>
              <a:buClr>
                <a:srgbClr val="A42036"/>
              </a:buClr>
              <a:defRPr>
                <a:latin typeface="Arial" panose="020B0604020202020204" pitchFamily="34" charset="0"/>
              </a:defRPr>
            </a:lvl3pPr>
            <a:lvl4pPr>
              <a:buClr>
                <a:srgbClr val="A42036"/>
              </a:buClr>
              <a:defRPr>
                <a:latin typeface="Arial" panose="020B0604020202020204" pitchFamily="34" charset="0"/>
              </a:defRPr>
            </a:lvl4pPr>
            <a:lvl5pPr>
              <a:buClr>
                <a:srgbClr val="A42036"/>
              </a:buCl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buClr>
                <a:srgbClr val="A42036"/>
              </a:buClr>
              <a:defRPr>
                <a:latin typeface="Arial" panose="020B0604020202020204" pitchFamily="34" charset="0"/>
              </a:defRPr>
            </a:lvl1pPr>
            <a:lvl2pPr>
              <a:buClr>
                <a:srgbClr val="A42036"/>
              </a:buClr>
              <a:defRPr>
                <a:latin typeface="Arial" panose="020B0604020202020204" pitchFamily="34" charset="0"/>
              </a:defRPr>
            </a:lvl2pPr>
            <a:lvl3pPr>
              <a:buClr>
                <a:srgbClr val="A42036"/>
              </a:buClr>
              <a:defRPr>
                <a:latin typeface="Arial" panose="020B0604020202020204" pitchFamily="34" charset="0"/>
              </a:defRPr>
            </a:lvl3pPr>
            <a:lvl4pPr>
              <a:buClr>
                <a:srgbClr val="A42036"/>
              </a:buClr>
              <a:defRPr>
                <a:latin typeface="Arial" panose="020B0604020202020204" pitchFamily="34" charset="0"/>
              </a:defRPr>
            </a:lvl4pPr>
            <a:lvl5pPr>
              <a:buClr>
                <a:srgbClr val="A42036"/>
              </a:buCl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46A08FA-FBA8-4057-BE8A-39F1108C73D7}" type="datetime1">
              <a:rPr lang="en-US" smtClean="0"/>
              <a:t>13-Nov-23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FF58676B-E141-43E9-929E-A6943E02D27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D86FF91-A853-E440-9FD5-CAB74036D9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288" t="13301" b="42023"/>
          <a:stretch/>
        </p:blipFill>
        <p:spPr>
          <a:xfrm>
            <a:off x="1" y="-1"/>
            <a:ext cx="665751" cy="22979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1685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12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18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12193192" cy="9630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1" y="1"/>
            <a:ext cx="4176465" cy="96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710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38" r:id="rId4"/>
    <p:sldLayoutId id="2147483740" r:id="rId5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600" kern="1200">
          <a:solidFill>
            <a:srgbClr val="5792C9"/>
          </a:solidFill>
          <a:latin typeface="Georgia" charset="0"/>
          <a:ea typeface="Georgia" charset="0"/>
          <a:cs typeface="Georgia" charset="0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Tx/>
        <a:buNone/>
        <a:defRPr sz="2200" b="1" kern="1200">
          <a:solidFill>
            <a:srgbClr val="5792C9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12193192" cy="9630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1" y="1"/>
            <a:ext cx="4176465" cy="96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516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600" kern="1200">
          <a:solidFill>
            <a:srgbClr val="5792C9"/>
          </a:solidFill>
          <a:latin typeface="Georgia" charset="0"/>
          <a:ea typeface="Georgia" charset="0"/>
          <a:cs typeface="Georgia" charset="0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Tx/>
        <a:buNone/>
        <a:defRPr sz="2200" b="1" kern="1200">
          <a:solidFill>
            <a:srgbClr val="5792C9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864477"/>
          </a:xfrm>
          <a:prstGeom prst="rect">
            <a:avLst/>
          </a:prstGeom>
        </p:spPr>
      </p:pic>
      <p:cxnSp>
        <p:nvCxnSpPr>
          <p:cNvPr id="3" name="Connettore 1 31">
            <a:extLst>
              <a:ext uri="{FF2B5EF4-FFF2-40B4-BE49-F238E27FC236}">
                <a16:creationId xmlns:a16="http://schemas.microsoft.com/office/drawing/2014/main" xmlns="" id="{979C4701-D86E-8642-9831-6649FA5CFB66}"/>
              </a:ext>
            </a:extLst>
          </p:cNvPr>
          <p:cNvCxnSpPr>
            <a:cxnSpLocks/>
          </p:cNvCxnSpPr>
          <p:nvPr userDrawn="1"/>
        </p:nvCxnSpPr>
        <p:spPr>
          <a:xfrm>
            <a:off x="0" y="6381328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xmlns="" id="{301D986D-7DC2-6B42-A3AA-10A8F8722BA2}"/>
              </a:ext>
            </a:extLst>
          </p:cNvPr>
          <p:cNvSpPr txBox="1">
            <a:spLocks/>
          </p:cNvSpPr>
          <p:nvPr userDrawn="1"/>
        </p:nvSpPr>
        <p:spPr>
          <a:xfrm>
            <a:off x="0" y="6453336"/>
            <a:ext cx="12192000" cy="251454"/>
          </a:xfrm>
          <a:prstGeom prst="rect">
            <a:avLst/>
          </a:prstGeom>
        </p:spPr>
        <p:txBody>
          <a:bodyPr lIns="405000" rIns="162000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400" b="0" kern="1200">
                <a:solidFill>
                  <a:srgbClr val="5792C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1" dirty="0">
                <a:latin typeface="Arial" panose="020B0604020202020204" pitchFamily="34" charset="0"/>
              </a:rPr>
              <a:t>Click in the </a:t>
            </a:r>
            <a:r>
              <a:rPr lang="en-US" sz="1051" b="1" dirty="0">
                <a:latin typeface="Arial" panose="020B0604020202020204" pitchFamily="34" charset="0"/>
              </a:rPr>
              <a:t>master slide view </a:t>
            </a:r>
            <a:r>
              <a:rPr lang="en-US" sz="1051" dirty="0">
                <a:latin typeface="Arial" panose="020B0604020202020204" pitchFamily="34" charset="0"/>
              </a:rPr>
              <a:t>to edit meeting date, place and date</a:t>
            </a:r>
          </a:p>
        </p:txBody>
      </p:sp>
    </p:spTree>
    <p:extLst>
      <p:ext uri="{BB962C8B-B14F-4D97-AF65-F5344CB8AC3E}">
        <p14:creationId xmlns:p14="http://schemas.microsoft.com/office/powerpoint/2010/main" val="3846475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</p:sldLayoutIdLst>
  <p:hf sldNum="0" hdr="0" ft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1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8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1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12193192" cy="9630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1" y="1"/>
            <a:ext cx="4176465" cy="96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888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600" kern="1200">
          <a:solidFill>
            <a:srgbClr val="5792C9"/>
          </a:solidFill>
          <a:latin typeface="Georgia" charset="0"/>
          <a:ea typeface="Georgia" charset="0"/>
          <a:cs typeface="Georgia" charset="0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Tx/>
        <a:buNone/>
        <a:defRPr sz="2200" b="1" kern="1200">
          <a:solidFill>
            <a:srgbClr val="5792C9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4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3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wmf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gif"/><Relationship Id="rId2" Type="http://schemas.openxmlformats.org/officeDocument/2006/relationships/image" Target="../media/image111.wmf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4">
            <a:extLst>
              <a:ext uri="{FF2B5EF4-FFF2-40B4-BE49-F238E27FC236}">
                <a16:creationId xmlns:a16="http://schemas.microsoft.com/office/drawing/2014/main" xmlns="" id="{A55D17B5-01E4-4F7F-ABF2-918CBC592CD5}"/>
              </a:ext>
            </a:extLst>
          </p:cNvPr>
          <p:cNvSpPr txBox="1">
            <a:spLocks/>
          </p:cNvSpPr>
          <p:nvPr/>
        </p:nvSpPr>
        <p:spPr>
          <a:xfrm>
            <a:off x="4526298" y="5513671"/>
            <a:ext cx="3940295" cy="373406"/>
          </a:xfrm>
          <a:prstGeom prst="rect">
            <a:avLst/>
          </a:prstGeom>
        </p:spPr>
        <p:txBody>
          <a:bodyPr lIns="1224000" rIns="0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600" b="0" i="1" kern="1200">
                <a:solidFill>
                  <a:srgbClr val="5792C9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OSRO/VIE/402/USA</a:t>
            </a:r>
          </a:p>
          <a:p>
            <a:endParaRPr lang="en-US" sz="1000" dirty="0"/>
          </a:p>
        </p:txBody>
      </p:sp>
      <p:pic>
        <p:nvPicPr>
          <p:cNvPr id="9" name="Picture 2" descr="United States Agency for International Development (USAID) | International  Institute for Sustainable Development">
            <a:extLst>
              <a:ext uri="{FF2B5EF4-FFF2-40B4-BE49-F238E27FC236}">
                <a16:creationId xmlns:a16="http://schemas.microsoft.com/office/drawing/2014/main" xmlns="" id="{B0E74127-0723-43DB-B923-69BB1FA16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932" y="-69228"/>
            <a:ext cx="1351621" cy="115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5F2EC966-D947-4C95-A352-00EBFC5DFB5C}"/>
              </a:ext>
            </a:extLst>
          </p:cNvPr>
          <p:cNvSpPr txBox="1">
            <a:spLocks/>
          </p:cNvSpPr>
          <p:nvPr/>
        </p:nvSpPr>
        <p:spPr>
          <a:xfrm>
            <a:off x="-455399" y="4316506"/>
            <a:ext cx="13305996" cy="868921"/>
          </a:xfrm>
          <a:prstGeom prst="rect">
            <a:avLst/>
          </a:prstGeom>
        </p:spPr>
        <p:txBody>
          <a:bodyPr lIns="1224000" tIns="46800" rIns="1224000" bIns="0" anchor="t" anchorCtr="0"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5792C9"/>
                </a:solidFill>
                <a:latin typeface="Arial" panose="020B0604020202020204" pitchFamily="34" charset="0"/>
                <a:ea typeface="Georgia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800" b="1">
                <a:solidFill>
                  <a:srgbClr val="C00000"/>
                </a:solidFill>
              </a:rPr>
              <a:t>CHĂN NUÔI LỢN  THỊT AN TOÀN SINH HỌC &amp; XỬ LÝ CHẤT THẢI TRONG TRANG TRẠI QUY MÔ VỪA </a:t>
            </a:r>
            <a:r>
              <a:rPr lang="en-US" sz="2800" b="1">
                <a:solidFill>
                  <a:srgbClr val="C00000"/>
                </a:solidFill>
              </a:rPr>
              <a:t>VÀ </a:t>
            </a:r>
            <a:r>
              <a:rPr lang="en-US" sz="2800" b="1" smtClean="0">
                <a:solidFill>
                  <a:srgbClr val="C00000"/>
                </a:solidFill>
              </a:rPr>
              <a:t>NHỎ</a:t>
            </a:r>
            <a:endParaRPr lang="en-US" sz="2800">
              <a:solidFill>
                <a:srgbClr val="C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2B73308-16CA-4686-84ED-E782DE0E5B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771" y="122936"/>
            <a:ext cx="1621871" cy="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70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258E29F-D76A-4B9E-B600-C14436C8AAD6}"/>
              </a:ext>
            </a:extLst>
          </p:cNvPr>
          <p:cNvSpPr/>
          <p:nvPr/>
        </p:nvSpPr>
        <p:spPr bwMode="auto">
          <a:xfrm>
            <a:off x="4518025" y="2547980"/>
            <a:ext cx="822325" cy="70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b="1">
              <a:latin typeface="Arial" panose="020B0604020202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xmlns="" id="{09382598-5714-41E7-86FB-CC4C665237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6144" y="2066457"/>
            <a:ext cx="38163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C00000"/>
                </a:solidFill>
              </a:rPr>
              <a:t>  </a:t>
            </a:r>
            <a:r>
              <a:rPr lang="en-US" altLang="en-US" b="1" dirty="0" err="1">
                <a:solidFill>
                  <a:srgbClr val="C00000"/>
                </a:solidFill>
              </a:rPr>
              <a:t>Lây</a:t>
            </a:r>
            <a:r>
              <a:rPr lang="en-US" altLang="en-US" b="1" dirty="0">
                <a:solidFill>
                  <a:srgbClr val="C00000"/>
                </a:solidFill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</a:rPr>
              <a:t>trực</a:t>
            </a:r>
            <a:r>
              <a:rPr lang="en-US" altLang="en-US" b="1" dirty="0">
                <a:solidFill>
                  <a:srgbClr val="C00000"/>
                </a:solidFill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</a:rPr>
              <a:t>tiếp</a:t>
            </a:r>
            <a:r>
              <a:rPr lang="en-US" altLang="en-US" b="1" dirty="0">
                <a:solidFill>
                  <a:srgbClr val="C00000"/>
                </a:solidFill>
              </a:rPr>
              <a:t>   </a:t>
            </a:r>
          </a:p>
        </p:txBody>
      </p:sp>
      <p:sp>
        <p:nvSpPr>
          <p:cNvPr id="10" name="Oval 9"/>
          <p:cNvSpPr/>
          <p:nvPr/>
        </p:nvSpPr>
        <p:spPr>
          <a:xfrm>
            <a:off x="1566041" y="1491924"/>
            <a:ext cx="2501681" cy="26169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en-US" altLang="en-US" sz="2000" b="1" smtClean="0">
                <a:solidFill>
                  <a:schemeClr val="bg1"/>
                </a:solidFill>
                <a:latin typeface="Arial" panose="020B0604020202020204" pitchFamily="34" charset="0"/>
              </a:rPr>
              <a:t>- Vật nuôi chết, bệnh, mang </a:t>
            </a:r>
            <a:r>
              <a:rPr lang="en-US" altLang="en-US" sz="2000" b="1" dirty="0" err="1">
                <a:solidFill>
                  <a:schemeClr val="bg1"/>
                </a:solidFill>
                <a:latin typeface="Arial" panose="020B0604020202020204" pitchFamily="34" charset="0"/>
              </a:rPr>
              <a:t>trùng</a:t>
            </a:r>
            <a:endParaRPr lang="en-US" altLang="en-US" sz="2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spcBef>
                <a:spcPct val="0"/>
              </a:spcBef>
              <a:defRPr/>
            </a:pPr>
            <a:r>
              <a:rPr lang="en-US" altLang="en-US" sz="2000" b="1" smtClean="0">
                <a:solidFill>
                  <a:schemeClr val="bg1"/>
                </a:solidFill>
                <a:latin typeface="Arial" panose="020B0604020202020204" pitchFamily="34" charset="0"/>
              </a:rPr>
              <a:t>- Tinh </a:t>
            </a:r>
            <a:r>
              <a:rPr lang="en-US" altLang="en-US" sz="2000" b="1" dirty="0" err="1">
                <a:solidFill>
                  <a:schemeClr val="bg1"/>
                </a:solidFill>
                <a:latin typeface="Arial" panose="020B0604020202020204" pitchFamily="34" charset="0"/>
              </a:rPr>
              <a:t>dịch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4" name="Isosceles Triangle 13"/>
          <p:cNvSpPr/>
          <p:nvPr/>
        </p:nvSpPr>
        <p:spPr>
          <a:xfrm>
            <a:off x="8072494" y="1491924"/>
            <a:ext cx="2995448" cy="257933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2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altLang="en-US" sz="2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nuôi</a:t>
            </a:r>
            <a:r>
              <a:rPr lang="en-US" altLang="en-US" sz="2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200" b="1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khỏe</a:t>
            </a:r>
            <a:r>
              <a:rPr lang="en-US" altLang="en-US" sz="22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mạnh</a:t>
            </a:r>
          </a:p>
          <a:p>
            <a:pPr algn="ctr">
              <a:spcBef>
                <a:spcPct val="0"/>
              </a:spcBef>
            </a:pPr>
            <a:endParaRPr lang="en-US" altLang="en-US" sz="2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4413738" y="2637483"/>
            <a:ext cx="4114800" cy="325820"/>
          </a:xfrm>
          <a:prstGeom prst="right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22" name="Picture 2" descr="Các cấp độ của bệnh tả lợn, thời gian ủ bệnh, khả năng lây lan | Vinme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0153" y="4121188"/>
            <a:ext cx="2623769" cy="174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24" name="Picture 4" descr="CÁC LOẠI BÊNH VÀ CÁCH TRỊ BỆNH CHO LỢN CON MỚI SIN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24280" y="4088528"/>
            <a:ext cx="2943662" cy="174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4" name="Picture 11" descr="cham soc">
            <a:extLst>
              <a:ext uri="{FF2B5EF4-FFF2-40B4-BE49-F238E27FC236}">
                <a16:creationId xmlns:a16="http://schemas.microsoft.com/office/drawing/2014/main" xmlns="" id="{F4C2AA0A-4326-48AA-BEFE-B329A458A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654" y="4924597"/>
            <a:ext cx="1595438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5" name="Picture 12" descr="Mang an">
            <a:extLst>
              <a:ext uri="{FF2B5EF4-FFF2-40B4-BE49-F238E27FC236}">
                <a16:creationId xmlns:a16="http://schemas.microsoft.com/office/drawing/2014/main" xmlns="" id="{F7E3EA78-0BF0-4379-9AC0-DEFBD15A9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469" y="5531313"/>
            <a:ext cx="13557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xmlns="" id="{F0ED3B51-5442-43AC-B02D-B0A8AA9C03F7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4104585" y="2538855"/>
            <a:ext cx="399202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b="1">
                <a:solidFill>
                  <a:srgbClr val="C00000"/>
                </a:solidFill>
              </a:rPr>
              <a:t>Lây </a:t>
            </a:r>
            <a:r>
              <a:rPr lang="es-ES" altLang="en-US" b="1" dirty="0" err="1">
                <a:solidFill>
                  <a:srgbClr val="C00000"/>
                </a:solidFill>
              </a:rPr>
              <a:t>gián</a:t>
            </a:r>
            <a:r>
              <a:rPr lang="es-ES" altLang="en-US" b="1" dirty="0">
                <a:solidFill>
                  <a:srgbClr val="C00000"/>
                </a:solidFill>
              </a:rPr>
              <a:t> </a:t>
            </a:r>
            <a:r>
              <a:rPr lang="es-ES" altLang="en-US" b="1" dirty="0" err="1">
                <a:solidFill>
                  <a:srgbClr val="C00000"/>
                </a:solidFill>
              </a:rPr>
              <a:t>tiếp</a:t>
            </a:r>
            <a:endParaRPr lang="en-US" altLang="en-US" b="1" dirty="0">
              <a:solidFill>
                <a:srgbClr val="C00000"/>
              </a:solidFill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C7671B01-03F1-475D-B8E2-4481C45FAA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5639" y="1786601"/>
            <a:ext cx="2349500" cy="2101850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100" b="1" smtClean="0">
                <a:solidFill>
                  <a:srgbClr val="180FCF"/>
                </a:solidFill>
                <a:latin typeface="Arial" panose="020B0604020202020204" pitchFamily="34" charset="0"/>
              </a:rPr>
              <a:t>- Vật nuôi bệnh, chết, mang </a:t>
            </a:r>
            <a:r>
              <a:rPr lang="en-US" altLang="en-US" sz="2100" b="1" dirty="0" err="1">
                <a:solidFill>
                  <a:srgbClr val="180FCF"/>
                </a:solidFill>
                <a:latin typeface="Arial" panose="020B0604020202020204" pitchFamily="34" charset="0"/>
              </a:rPr>
              <a:t>trùng</a:t>
            </a:r>
            <a:endParaRPr lang="en-US" altLang="en-US" sz="2100" b="1" dirty="0">
              <a:solidFill>
                <a:srgbClr val="180FCF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altLang="en-US" sz="2100" b="1">
                <a:solidFill>
                  <a:srgbClr val="180FCF"/>
                </a:solidFill>
                <a:latin typeface="Arial" panose="020B0604020202020204" pitchFamily="34" charset="0"/>
              </a:rPr>
              <a:t> Tinh </a:t>
            </a:r>
            <a:r>
              <a:rPr lang="en-US" altLang="en-US" sz="2100" b="1" dirty="0" err="1">
                <a:solidFill>
                  <a:srgbClr val="180FCF"/>
                </a:solidFill>
                <a:latin typeface="Arial" panose="020B0604020202020204" pitchFamily="34" charset="0"/>
              </a:rPr>
              <a:t>dịch</a:t>
            </a:r>
            <a:endParaRPr lang="en-US" altLang="en-US" sz="2100" b="1" dirty="0">
              <a:solidFill>
                <a:srgbClr val="180FCF"/>
              </a:solidFill>
              <a:latin typeface="Arial" panose="020B0604020202020204" pitchFamily="34" charset="0"/>
            </a:endParaRPr>
          </a:p>
        </p:txBody>
      </p:sp>
      <p:pic>
        <p:nvPicPr>
          <p:cNvPr id="163848" name="Picture 13" descr="xe may">
            <a:extLst>
              <a:ext uri="{FF2B5EF4-FFF2-40B4-BE49-F238E27FC236}">
                <a16:creationId xmlns:a16="http://schemas.microsoft.com/office/drawing/2014/main" xmlns="" id="{53F62D83-0303-4465-8BE5-1430F91A1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027" y="5182063"/>
            <a:ext cx="1357312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9" name="Picture 14" descr="nguoi">
            <a:extLst>
              <a:ext uri="{FF2B5EF4-FFF2-40B4-BE49-F238E27FC236}">
                <a16:creationId xmlns:a16="http://schemas.microsoft.com/office/drawing/2014/main" xmlns="" id="{1022D1E5-7C09-41C6-A2B7-0B4D44E57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465" y="4528807"/>
            <a:ext cx="655637" cy="130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E7844FA5-A209-4EAC-8295-CCDFB3E02E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1375" y="3919987"/>
            <a:ext cx="5630863" cy="2757488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2400" b="1" dirty="0" err="1">
                <a:solidFill>
                  <a:srgbClr val="002060"/>
                </a:solidFill>
              </a:rPr>
              <a:t>Các</a:t>
            </a:r>
            <a:r>
              <a:rPr lang="es-ES" altLang="en-US" sz="2400" b="1" dirty="0">
                <a:solidFill>
                  <a:srgbClr val="002060"/>
                </a:solidFill>
              </a:rPr>
              <a:t> </a:t>
            </a:r>
            <a:r>
              <a:rPr lang="es-ES" altLang="en-US" sz="2400" b="1" dirty="0" err="1">
                <a:solidFill>
                  <a:srgbClr val="002060"/>
                </a:solidFill>
              </a:rPr>
              <a:t>yếu</a:t>
            </a:r>
            <a:r>
              <a:rPr lang="es-ES" altLang="en-US" sz="2400" b="1" dirty="0">
                <a:solidFill>
                  <a:srgbClr val="002060"/>
                </a:solidFill>
              </a:rPr>
              <a:t> </a:t>
            </a:r>
            <a:r>
              <a:rPr lang="es-ES" altLang="en-US" sz="2400" b="1" dirty="0" err="1">
                <a:solidFill>
                  <a:srgbClr val="002060"/>
                </a:solidFill>
              </a:rPr>
              <a:t>tố</a:t>
            </a:r>
            <a:r>
              <a:rPr lang="es-ES" altLang="en-US" sz="2400" b="1" dirty="0">
                <a:solidFill>
                  <a:srgbClr val="002060"/>
                </a:solidFill>
              </a:rPr>
              <a:t> </a:t>
            </a:r>
            <a:r>
              <a:rPr lang="es-ES" altLang="en-US" sz="2400" b="1" dirty="0" err="1">
                <a:solidFill>
                  <a:srgbClr val="002060"/>
                </a:solidFill>
              </a:rPr>
              <a:t>trung</a:t>
            </a:r>
            <a:r>
              <a:rPr lang="es-ES" altLang="en-US" sz="2400" b="1" dirty="0">
                <a:solidFill>
                  <a:srgbClr val="002060"/>
                </a:solidFill>
              </a:rPr>
              <a:t> </a:t>
            </a:r>
            <a:r>
              <a:rPr lang="es-ES" altLang="en-US" sz="2400" b="1" dirty="0" err="1">
                <a:solidFill>
                  <a:srgbClr val="002060"/>
                </a:solidFill>
              </a:rPr>
              <a:t>gian</a:t>
            </a:r>
            <a:r>
              <a:rPr lang="es-ES" altLang="en-US" sz="2400" b="1" dirty="0">
                <a:solidFill>
                  <a:srgbClr val="002060"/>
                </a:solidFill>
              </a:rPr>
              <a:t>             </a:t>
            </a:r>
            <a:r>
              <a:rPr lang="es-ES" altLang="en-US" sz="2400" b="1" dirty="0" err="1">
                <a:solidFill>
                  <a:srgbClr val="002060"/>
                </a:solidFill>
              </a:rPr>
              <a:t>truyền</a:t>
            </a:r>
            <a:r>
              <a:rPr lang="es-ES" altLang="en-US" sz="2400" b="1" dirty="0">
                <a:solidFill>
                  <a:srgbClr val="002060"/>
                </a:solidFill>
              </a:rPr>
              <a:t> </a:t>
            </a:r>
            <a:r>
              <a:rPr lang="es-ES" altLang="en-US" sz="2400" b="1" dirty="0" err="1">
                <a:solidFill>
                  <a:srgbClr val="002060"/>
                </a:solidFill>
              </a:rPr>
              <a:t>bệnh</a:t>
            </a:r>
            <a:endParaRPr lang="en-US" altLang="en-US" sz="2400" b="1" dirty="0">
              <a:solidFill>
                <a:srgbClr val="00206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rgbClr val="FFFFFF"/>
              </a:solidFill>
            </a:endParaRPr>
          </a:p>
        </p:txBody>
      </p:sp>
      <p:sp>
        <p:nvSpPr>
          <p:cNvPr id="12" name="Bent Arrow 11">
            <a:extLst>
              <a:ext uri="{FF2B5EF4-FFF2-40B4-BE49-F238E27FC236}">
                <a16:creationId xmlns:a16="http://schemas.microsoft.com/office/drawing/2014/main" xmlns="" id="{1A0D8168-495F-4369-8305-2B915DDA473B}"/>
              </a:ext>
            </a:extLst>
          </p:cNvPr>
          <p:cNvSpPr/>
          <p:nvPr/>
        </p:nvSpPr>
        <p:spPr>
          <a:xfrm rot="10800000" flipH="1">
            <a:off x="2889251" y="3868614"/>
            <a:ext cx="422275" cy="1599185"/>
          </a:xfrm>
          <a:prstGeom prst="bentArrow">
            <a:avLst>
              <a:gd name="adj1" fmla="val 20085"/>
              <a:gd name="adj2" fmla="val 41978"/>
              <a:gd name="adj3" fmla="val 27608"/>
              <a:gd name="adj4" fmla="val 5040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b="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3" name="Bent Arrow 12">
            <a:extLst>
              <a:ext uri="{FF2B5EF4-FFF2-40B4-BE49-F238E27FC236}">
                <a16:creationId xmlns:a16="http://schemas.microsoft.com/office/drawing/2014/main" xmlns="" id="{2C28F774-EE6A-48D8-9431-B7EA2F7C0434}"/>
              </a:ext>
            </a:extLst>
          </p:cNvPr>
          <p:cNvSpPr/>
          <p:nvPr/>
        </p:nvSpPr>
        <p:spPr>
          <a:xfrm rot="5400000" flipH="1">
            <a:off x="8599488" y="4360240"/>
            <a:ext cx="1474788" cy="509587"/>
          </a:xfrm>
          <a:prstGeom prst="bentArrow">
            <a:avLst>
              <a:gd name="adj1" fmla="val 14115"/>
              <a:gd name="adj2" fmla="val 41291"/>
              <a:gd name="adj3" fmla="val 31827"/>
              <a:gd name="adj4" fmla="val 7427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b="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xmlns="" id="{E9D56C23-070D-4DE8-9D98-F8245FED2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6123" y="1786601"/>
            <a:ext cx="1900238" cy="2100263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rgbClr val="180FC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180FCF"/>
                </a:solidFill>
              </a:rPr>
              <a:t>Lợn</a:t>
            </a:r>
            <a:r>
              <a:rPr lang="en-US" altLang="en-US" sz="2400" b="1" dirty="0">
                <a:solidFill>
                  <a:srgbClr val="180FCF"/>
                </a:solidFill>
              </a:rPr>
              <a:t> </a:t>
            </a:r>
            <a:r>
              <a:rPr lang="en-US" altLang="en-US" sz="2400" b="1" dirty="0" err="1">
                <a:solidFill>
                  <a:srgbClr val="180FCF"/>
                </a:solidFill>
              </a:rPr>
              <a:t>khỏe</a:t>
            </a:r>
            <a:r>
              <a:rPr lang="en-US" altLang="en-US" sz="2400" b="1" dirty="0">
                <a:solidFill>
                  <a:srgbClr val="180FCF"/>
                </a:solidFill>
              </a:rPr>
              <a:t> </a:t>
            </a:r>
            <a:r>
              <a:rPr lang="en-US" altLang="en-US" sz="2400" b="1" dirty="0" err="1">
                <a:solidFill>
                  <a:srgbClr val="180FCF"/>
                </a:solidFill>
              </a:rPr>
              <a:t>mạnh</a:t>
            </a:r>
            <a:endParaRPr lang="en-US" altLang="en-US" sz="2400" b="1" dirty="0">
              <a:solidFill>
                <a:srgbClr val="180FC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Slide Number Placeholder 5"/>
          <p:cNvSpPr txBox="1">
            <a:spLocks noGrp="1" noChangeArrowheads="1"/>
          </p:cNvSpPr>
          <p:nvPr/>
        </p:nvSpPr>
        <p:spPr bwMode="auto">
          <a:xfrm>
            <a:off x="8737600" y="6356351"/>
            <a:ext cx="284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/>
            <a:endParaRPr lang="en-US" altLang="vi-VN" sz="1400" b="1" dirty="0">
              <a:solidFill>
                <a:srgbClr val="898989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9425" y="5088696"/>
            <a:ext cx="11233149" cy="8382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defTabSz="912813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 defTabSz="912813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 defTabSz="912813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 defTabSz="912813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 defTabSz="912813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ts val="1200"/>
              </a:spcBef>
              <a:defRPr/>
            </a:pPr>
            <a:r>
              <a:rPr lang="en-US" altLang="en-US" sz="2800" i="1" dirty="0">
                <a:solidFill>
                  <a:srgbClr val="0033CC"/>
                </a:solidFill>
                <a:latin typeface="Arial" charset="0"/>
                <a:sym typeface="Wingdings" pitchFamily="2" charset="2"/>
              </a:rPr>
              <a:t> </a:t>
            </a:r>
            <a:r>
              <a:rPr lang="en-US" altLang="en-US" sz="2800" i="1" dirty="0" err="1">
                <a:solidFill>
                  <a:srgbClr val="0033CC"/>
                </a:solidFill>
                <a:latin typeface="Arial" charset="0"/>
              </a:rPr>
              <a:t>Phòng</a:t>
            </a:r>
            <a:r>
              <a:rPr lang="en-US" altLang="en-US" sz="2800" i="1" dirty="0">
                <a:solidFill>
                  <a:srgbClr val="0033CC"/>
                </a:solidFill>
                <a:latin typeface="Arial" charset="0"/>
              </a:rPr>
              <a:t> </a:t>
            </a:r>
            <a:r>
              <a:rPr lang="en-US" altLang="en-US" sz="2800" i="1" dirty="0" err="1">
                <a:solidFill>
                  <a:srgbClr val="0033CC"/>
                </a:solidFill>
                <a:latin typeface="Arial" charset="0"/>
              </a:rPr>
              <a:t>bệnh</a:t>
            </a:r>
            <a:r>
              <a:rPr lang="en-US" altLang="en-US" sz="2800" i="1" dirty="0">
                <a:solidFill>
                  <a:srgbClr val="0033CC"/>
                </a:solidFill>
                <a:latin typeface="Arial" charset="0"/>
              </a:rPr>
              <a:t> </a:t>
            </a:r>
            <a:r>
              <a:rPr lang="en-US" altLang="en-US" sz="2800" i="1" dirty="0" err="1">
                <a:solidFill>
                  <a:srgbClr val="0033CC"/>
                </a:solidFill>
                <a:latin typeface="Arial" charset="0"/>
              </a:rPr>
              <a:t>bao</a:t>
            </a:r>
            <a:r>
              <a:rPr lang="en-US" altLang="en-US" sz="2800" i="1" dirty="0">
                <a:solidFill>
                  <a:srgbClr val="0033CC"/>
                </a:solidFill>
                <a:latin typeface="Arial" charset="0"/>
              </a:rPr>
              <a:t> </a:t>
            </a:r>
            <a:r>
              <a:rPr lang="en-US" altLang="en-US" sz="2800" i="1" dirty="0" err="1">
                <a:solidFill>
                  <a:srgbClr val="0033CC"/>
                </a:solidFill>
                <a:latin typeface="Arial" charset="0"/>
              </a:rPr>
              <a:t>giờ</a:t>
            </a:r>
            <a:r>
              <a:rPr lang="en-US" altLang="en-US" sz="2800" i="1" dirty="0">
                <a:solidFill>
                  <a:srgbClr val="0033CC"/>
                </a:solidFill>
                <a:latin typeface="Arial" charset="0"/>
              </a:rPr>
              <a:t> </a:t>
            </a:r>
            <a:r>
              <a:rPr lang="en-US" altLang="en-US" sz="2800" i="1" dirty="0" err="1">
                <a:solidFill>
                  <a:srgbClr val="0033CC"/>
                </a:solidFill>
                <a:latin typeface="Arial" charset="0"/>
              </a:rPr>
              <a:t>cũng</a:t>
            </a:r>
            <a:r>
              <a:rPr lang="en-US" altLang="en-US" sz="2800" i="1" dirty="0">
                <a:solidFill>
                  <a:srgbClr val="0033CC"/>
                </a:solidFill>
                <a:latin typeface="Arial" charset="0"/>
              </a:rPr>
              <a:t> </a:t>
            </a:r>
            <a:r>
              <a:rPr lang="en-US" altLang="en-US" sz="2800" i="1" dirty="0" err="1">
                <a:solidFill>
                  <a:srgbClr val="0033CC"/>
                </a:solidFill>
                <a:latin typeface="Arial" charset="0"/>
              </a:rPr>
              <a:t>rẻ</a:t>
            </a:r>
            <a:r>
              <a:rPr lang="en-US" altLang="en-US" sz="2800" i="1" dirty="0">
                <a:solidFill>
                  <a:srgbClr val="0033CC"/>
                </a:solidFill>
                <a:latin typeface="Arial" charset="0"/>
              </a:rPr>
              <a:t> </a:t>
            </a:r>
            <a:r>
              <a:rPr lang="en-US" altLang="en-US" sz="2800" i="1" dirty="0" err="1">
                <a:solidFill>
                  <a:srgbClr val="0033CC"/>
                </a:solidFill>
                <a:latin typeface="Arial" charset="0"/>
              </a:rPr>
              <a:t>hơn</a:t>
            </a:r>
            <a:r>
              <a:rPr lang="en-US" altLang="en-US" sz="2800" i="1" dirty="0">
                <a:solidFill>
                  <a:srgbClr val="0033CC"/>
                </a:solidFill>
                <a:latin typeface="Arial" charset="0"/>
              </a:rPr>
              <a:t> </a:t>
            </a:r>
            <a:r>
              <a:rPr lang="en-US" altLang="en-US" sz="2800" i="1" dirty="0" err="1">
                <a:solidFill>
                  <a:srgbClr val="0033CC"/>
                </a:solidFill>
                <a:latin typeface="Arial" charset="0"/>
              </a:rPr>
              <a:t>chữa</a:t>
            </a:r>
            <a:r>
              <a:rPr lang="en-US" altLang="en-US" sz="2800" i="1" dirty="0">
                <a:solidFill>
                  <a:srgbClr val="0033CC"/>
                </a:solidFill>
                <a:latin typeface="Arial" charset="0"/>
              </a:rPr>
              <a:t> </a:t>
            </a:r>
            <a:r>
              <a:rPr lang="en-US" altLang="en-US" sz="2800" i="1" dirty="0" err="1">
                <a:solidFill>
                  <a:srgbClr val="0033CC"/>
                </a:solidFill>
                <a:latin typeface="Arial" charset="0"/>
              </a:rPr>
              <a:t>bệnh</a:t>
            </a:r>
            <a:r>
              <a:rPr lang="en-US" altLang="en-US" sz="2800" i="1" dirty="0">
                <a:solidFill>
                  <a:srgbClr val="0033CC"/>
                </a:solidFill>
                <a:latin typeface="Arial" charset="0"/>
              </a:rPr>
              <a:t>!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586A8CC8-7219-A84C-9589-14143FC27353}"/>
              </a:ext>
            </a:extLst>
          </p:cNvPr>
          <p:cNvSpPr txBox="1">
            <a:spLocks/>
          </p:cNvSpPr>
          <p:nvPr/>
        </p:nvSpPr>
        <p:spPr>
          <a:xfrm>
            <a:off x="1815353" y="2161620"/>
            <a:ext cx="7906871" cy="304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200" b="1" kern="1200">
                <a:solidFill>
                  <a:srgbClr val="5792C9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2813">
              <a:spcBef>
                <a:spcPts val="1800"/>
              </a:spcBef>
              <a:spcAft>
                <a:spcPts val="1200"/>
              </a:spcAft>
            </a:pPr>
            <a:r>
              <a:rPr lang="en-US" alt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alt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hợp</a:t>
            </a:r>
            <a:r>
              <a:rPr lang="en-US" alt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US" alt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chương</a:t>
            </a:r>
            <a:r>
              <a:rPr lang="en-US" alt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trình</a:t>
            </a:r>
            <a:r>
              <a:rPr lang="en-US" alt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alt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971550" lvl="1" indent="-514350" defTabSz="912813">
              <a:spcBef>
                <a:spcPts val="600"/>
              </a:spcBef>
              <a:buFont typeface="Arial"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alt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alt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alt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an </a:t>
            </a:r>
            <a:r>
              <a:rPr lang="en-US" alt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toàn</a:t>
            </a:r>
            <a:r>
              <a:rPr lang="en-US" alt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alt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altLang="en-US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971550" lvl="1" indent="-514350" defTabSz="912813">
              <a:spcBef>
                <a:spcPts val="600"/>
              </a:spcBef>
              <a:buFont typeface="Arial"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alt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Dùng</a:t>
            </a:r>
            <a:r>
              <a:rPr lang="en-US" alt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vắc-xin</a:t>
            </a:r>
            <a:endParaRPr lang="en-US" altLang="en-US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971550" lvl="1" indent="-514350" defTabSz="912813">
              <a:spcBef>
                <a:spcPts val="600"/>
              </a:spcBef>
              <a:buFont typeface="Arial"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alt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Dùng</a:t>
            </a:r>
            <a:r>
              <a:rPr lang="en-US" alt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thuốc</a:t>
            </a:r>
            <a:r>
              <a:rPr lang="en-US" alt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defTabSz="912813">
              <a:spcBef>
                <a:spcPts val="1800"/>
              </a:spcBef>
            </a:pPr>
            <a:r>
              <a:rPr lang="en-US" alt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Hiệu</a:t>
            </a:r>
            <a:r>
              <a:rPr lang="en-US" alt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alt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alt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alt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altLang="en-US" sz="240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xuống</a:t>
            </a:r>
            <a:endParaRPr lang="en-US" alt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BAC95983-F9E4-C341-BA28-49917DF4CEBE}"/>
              </a:ext>
            </a:extLst>
          </p:cNvPr>
          <p:cNvSpPr txBox="1">
            <a:spLocks/>
          </p:cNvSpPr>
          <p:nvPr/>
        </p:nvSpPr>
        <p:spPr>
          <a:xfrm>
            <a:off x="562688" y="1435628"/>
            <a:ext cx="10321159" cy="923541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>
                <a:solidFill>
                  <a:srgbClr val="5792C9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algn="ctr"/>
            <a:r>
              <a:rPr lang="en-US" altLang="en-US" sz="3200" b="1" dirty="0" err="1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Kiểm</a:t>
            </a:r>
            <a:r>
              <a:rPr lang="en-US" altLang="en-US" sz="32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soát</a:t>
            </a:r>
            <a:r>
              <a:rPr lang="en-US" altLang="en-US" sz="32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bệnh</a:t>
            </a:r>
            <a:r>
              <a:rPr lang="en-US" altLang="en-US" sz="32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altLang="en-US" sz="32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altLang="en-US" sz="32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altLang="en-US" sz="32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altLang="en-US" sz="3200" dirty="0">
              <a:solidFill>
                <a:srgbClr val="333399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40" name="Rectangle 3">
            <a:extLst>
              <a:ext uri="{FF2B5EF4-FFF2-40B4-BE49-F238E27FC236}">
                <a16:creationId xmlns:a16="http://schemas.microsoft.com/office/drawing/2014/main" xmlns="" id="{50B9B6A7-EAE3-41E2-9C93-4DE6285C33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448" y="2372863"/>
            <a:ext cx="10429103" cy="378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288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None/>
            </a:pPr>
            <a:r>
              <a:rPr lang="en-US" altLang="en-US" sz="2400" b="1" dirty="0">
                <a:solidFill>
                  <a:srgbClr val="0033CC"/>
                </a:solidFill>
                <a:cs typeface="Arial" panose="020B0604020202020204" pitchFamily="34" charset="0"/>
              </a:rPr>
              <a:t>An </a:t>
            </a:r>
            <a:r>
              <a:rPr lang="en-US" altLang="en-US" sz="2400" b="1" dirty="0" err="1">
                <a:solidFill>
                  <a:srgbClr val="0033CC"/>
                </a:solidFill>
                <a:cs typeface="Arial" panose="020B0604020202020204" pitchFamily="34" charset="0"/>
              </a:rPr>
              <a:t>toàn</a:t>
            </a:r>
            <a:r>
              <a:rPr lang="en-US" altLang="en-US" sz="2400" b="1" dirty="0"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cs typeface="Arial" panose="020B0604020202020204" pitchFamily="34" charset="0"/>
              </a:rPr>
              <a:t>sinh</a:t>
            </a:r>
            <a:r>
              <a:rPr lang="en-US" altLang="en-US" sz="2400" b="1" dirty="0"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cs typeface="Arial" panose="020B0604020202020204" pitchFamily="34" charset="0"/>
              </a:rPr>
              <a:t>học</a:t>
            </a:r>
            <a:r>
              <a:rPr lang="en-US" altLang="en-US" sz="2400" b="1" dirty="0"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cs typeface="Arial" panose="020B0604020202020204" pitchFamily="34" charset="0"/>
              </a:rPr>
              <a:t>là</a:t>
            </a:r>
            <a:r>
              <a:rPr lang="en-US" altLang="en-US" sz="2400" b="1" dirty="0"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cs typeface="Arial" panose="020B0604020202020204" pitchFamily="34" charset="0"/>
              </a:rPr>
              <a:t>gì</a:t>
            </a:r>
            <a:r>
              <a:rPr lang="en-US" altLang="en-US" sz="2400" b="1" dirty="0">
                <a:solidFill>
                  <a:srgbClr val="0033CC"/>
                </a:solidFill>
                <a:cs typeface="Arial" panose="020B0604020202020204" pitchFamily="34" charset="0"/>
              </a:rPr>
              <a:t>? </a:t>
            </a:r>
          </a:p>
          <a:p>
            <a:pPr marL="395288" indent="0" algn="just">
              <a:lnSpc>
                <a:spcPts val="288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ATSH </a:t>
            </a:r>
            <a:r>
              <a:rPr lang="en-US" altLang="en-US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trong</a:t>
            </a:r>
            <a:r>
              <a:rPr lang="en-US" alt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các</a:t>
            </a:r>
            <a:r>
              <a:rPr lang="en-US" alt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cơ</a:t>
            </a:r>
            <a:r>
              <a:rPr lang="en-US" alt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sở</a:t>
            </a:r>
            <a:r>
              <a:rPr lang="en-US" alt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 chăn nuôi </a:t>
            </a:r>
            <a:r>
              <a:rPr lang="en-US" altLang="en-US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là</a:t>
            </a:r>
            <a:r>
              <a:rPr lang="en-US" alt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một</a:t>
            </a:r>
            <a:r>
              <a:rPr lang="en-US" alt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hệ</a:t>
            </a:r>
            <a:r>
              <a:rPr lang="en-US" alt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thống</a:t>
            </a:r>
            <a:r>
              <a:rPr lang="en-US" alt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các</a:t>
            </a:r>
            <a:r>
              <a:rPr lang="en-US" alt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Arial" panose="020B0604020202020204" pitchFamily="34" charset="0"/>
              </a:rPr>
              <a:t>hành</a:t>
            </a:r>
            <a:r>
              <a:rPr lang="en-US" alt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Arial" panose="020B0604020202020204" pitchFamily="34" charset="0"/>
              </a:rPr>
              <a:t>động</a:t>
            </a:r>
            <a:r>
              <a:rPr lang="en-US" alt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Arial" panose="020B0604020202020204" pitchFamily="34" charset="0"/>
              </a:rPr>
              <a:t>thực</a:t>
            </a:r>
            <a:r>
              <a:rPr lang="en-US" alt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Arial" panose="020B0604020202020204" pitchFamily="34" charset="0"/>
              </a:rPr>
              <a:t>tiễn</a:t>
            </a:r>
            <a:r>
              <a:rPr lang="en-US" alt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được</a:t>
            </a:r>
            <a:r>
              <a:rPr lang="en-US" alt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áp</a:t>
            </a:r>
            <a:r>
              <a:rPr lang="en-US" alt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dụng</a:t>
            </a:r>
            <a:r>
              <a:rPr lang="en-US" alt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nhằm</a:t>
            </a:r>
            <a:r>
              <a:rPr lang="en-US" alt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Arial" panose="020B0604020202020204" pitchFamily="34" charset="0"/>
              </a:rPr>
              <a:t>ngăn</a:t>
            </a:r>
            <a:r>
              <a:rPr lang="en-US" alt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Arial" panose="020B0604020202020204" pitchFamily="34" charset="0"/>
              </a:rPr>
              <a:t>ngừa</a:t>
            </a:r>
            <a:r>
              <a:rPr lang="en-US" alt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,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hạn</a:t>
            </a:r>
            <a:r>
              <a:rPr lang="en-US" alt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chế</a:t>
            </a:r>
            <a:r>
              <a:rPr lang="en-US" alt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sự</a:t>
            </a:r>
            <a:r>
              <a:rPr lang="en-US" alt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xâm</a:t>
            </a:r>
            <a:r>
              <a:rPr lang="en-US" alt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nhập</a:t>
            </a:r>
            <a:r>
              <a:rPr lang="en-US" alt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của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Arial" panose="020B0604020202020204" pitchFamily="34" charset="0"/>
              </a:rPr>
              <a:t>mầm</a:t>
            </a:r>
            <a:r>
              <a:rPr lang="en-US" alt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Arial" panose="020B0604020202020204" pitchFamily="34" charset="0"/>
              </a:rPr>
              <a:t>bệnh</a:t>
            </a:r>
            <a:r>
              <a:rPr lang="en-US" alt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và </a:t>
            </a:r>
            <a:r>
              <a:rPr lang="en-US" altLang="en-US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lây</a:t>
            </a:r>
            <a:r>
              <a:rPr lang="en-US" alt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 lan </a:t>
            </a:r>
            <a:r>
              <a:rPr lang="en-US" altLang="en-US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các</a:t>
            </a:r>
            <a:r>
              <a:rPr lang="en-US" alt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bệnh</a:t>
            </a:r>
            <a:r>
              <a:rPr lang="en-US" alt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truyền</a:t>
            </a:r>
            <a:r>
              <a:rPr lang="en-US" alt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nhiễm</a:t>
            </a:r>
            <a:r>
              <a:rPr lang="en-US" alt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Arial" panose="020B0604020202020204" pitchFamily="34" charset="0"/>
              </a:rPr>
              <a:t>vào</a:t>
            </a:r>
            <a:r>
              <a:rPr lang="en-US" alt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400" b="1">
                <a:solidFill>
                  <a:srgbClr val="FF0000"/>
                </a:solidFill>
                <a:cs typeface="Arial" panose="020B0604020202020204" pitchFamily="34" charset="0"/>
              </a:rPr>
              <a:t>ra </a:t>
            </a:r>
            <a:r>
              <a:rPr lang="en-US" altLang="en-US" sz="2400" b="1" smtClean="0">
                <a:solidFill>
                  <a:srgbClr val="002060"/>
                </a:solidFill>
                <a:cs typeface="Arial" panose="020B0604020202020204" pitchFamily="34" charset="0"/>
              </a:rPr>
              <a:t>một </a:t>
            </a:r>
            <a:r>
              <a:rPr lang="en-US" altLang="en-US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cơ</a:t>
            </a:r>
            <a:r>
              <a:rPr lang="en-US" alt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sở</a:t>
            </a:r>
            <a:r>
              <a:rPr lang="en-US" alt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 chăn nuôi. </a:t>
            </a:r>
          </a:p>
          <a:p>
            <a:pPr algn="just">
              <a:lnSpc>
                <a:spcPts val="288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en-US" sz="2400" b="1" i="1" dirty="0">
                <a:solidFill>
                  <a:srgbClr val="180FCF"/>
                </a:solidFill>
                <a:cs typeface="Arial" panose="020B0604020202020204" pitchFamily="34" charset="0"/>
                <a:sym typeface="Wingdings" pitchFamily="2" charset="2"/>
              </a:rPr>
              <a:t> </a:t>
            </a:r>
            <a:r>
              <a:rPr lang="en-US" altLang="en-US" sz="2400" b="1" i="1" dirty="0" err="1">
                <a:cs typeface="Arial" panose="020B0604020202020204" pitchFamily="34" charset="0"/>
              </a:rPr>
              <a:t>Người</a:t>
            </a:r>
            <a:r>
              <a:rPr lang="en-US" altLang="en-US" sz="2400" b="1" i="1" dirty="0">
                <a:cs typeface="Arial" panose="020B0604020202020204" pitchFamily="34" charset="0"/>
              </a:rPr>
              <a:t> chăn nuôi </a:t>
            </a:r>
            <a:r>
              <a:rPr lang="en-US" altLang="en-US" sz="2400" b="1" i="1" dirty="0" err="1">
                <a:cs typeface="Arial" panose="020B0604020202020204" pitchFamily="34" charset="0"/>
              </a:rPr>
              <a:t>cần</a:t>
            </a:r>
            <a:r>
              <a:rPr lang="en-US" altLang="en-US" sz="2400" b="1" i="1" dirty="0"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cs typeface="Arial" panose="020B0604020202020204" pitchFamily="34" charset="0"/>
              </a:rPr>
              <a:t>có</a:t>
            </a:r>
            <a:r>
              <a:rPr lang="en-US" altLang="en-US" sz="2400" b="1" i="1" dirty="0"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cs typeface="Arial" panose="020B0604020202020204" pitchFamily="34" charset="0"/>
              </a:rPr>
              <a:t>sự</a:t>
            </a:r>
            <a:r>
              <a:rPr lang="en-US" altLang="en-US" sz="2400" b="1" i="1" dirty="0"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cs typeface="Arial" panose="020B0604020202020204" pitchFamily="34" charset="0"/>
              </a:rPr>
              <a:t>thay</a:t>
            </a:r>
            <a:r>
              <a:rPr lang="en-US" altLang="en-US" sz="2400" b="1" i="1" dirty="0"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cs typeface="Arial" panose="020B0604020202020204" pitchFamily="34" charset="0"/>
              </a:rPr>
              <a:t>đổi</a:t>
            </a:r>
            <a:r>
              <a:rPr lang="en-US" altLang="en-US" sz="2400" b="1" i="1" dirty="0"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cs typeface="Arial" panose="020B0604020202020204" pitchFamily="34" charset="0"/>
              </a:rPr>
              <a:t>lớn</a:t>
            </a:r>
            <a:r>
              <a:rPr lang="en-US" altLang="en-US" sz="2400" b="1" i="1" dirty="0"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cs typeface="Arial" panose="020B0604020202020204" pitchFamily="34" charset="0"/>
              </a:rPr>
              <a:t>về</a:t>
            </a:r>
            <a:r>
              <a:rPr lang="en-US" altLang="en-US" sz="2400" b="1" i="1" dirty="0">
                <a:cs typeface="Arial" panose="020B0604020202020204" pitchFamily="34" charset="0"/>
              </a:rPr>
              <a:t> thái </a:t>
            </a:r>
            <a:r>
              <a:rPr lang="en-US" altLang="en-US" sz="2400" b="1" i="1" dirty="0" err="1">
                <a:cs typeface="Arial" panose="020B0604020202020204" pitchFamily="34" charset="0"/>
              </a:rPr>
              <a:t>độ</a:t>
            </a:r>
            <a:r>
              <a:rPr lang="en-US" altLang="en-US" sz="2400" b="1" i="1" dirty="0">
                <a:cs typeface="Arial" panose="020B0604020202020204" pitchFamily="34" charset="0"/>
              </a:rPr>
              <a:t> và </a:t>
            </a:r>
            <a:r>
              <a:rPr lang="en-US" altLang="en-US" sz="2400" b="1" i="1" dirty="0" err="1">
                <a:cs typeface="Arial" panose="020B0604020202020204" pitchFamily="34" charset="0"/>
              </a:rPr>
              <a:t>hàng</a:t>
            </a:r>
            <a:r>
              <a:rPr lang="en-US" altLang="en-US" sz="2400" b="1" i="1" dirty="0"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cs typeface="Arial" panose="020B0604020202020204" pitchFamily="34" charset="0"/>
              </a:rPr>
              <a:t>loạt</a:t>
            </a:r>
            <a:r>
              <a:rPr lang="en-US" altLang="en-US" sz="2400" b="1" i="1" dirty="0"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cs typeface="Arial" panose="020B0604020202020204" pitchFamily="34" charset="0"/>
              </a:rPr>
              <a:t>hành</a:t>
            </a:r>
            <a:r>
              <a:rPr lang="en-US" altLang="en-US" sz="2400" b="1" i="1" dirty="0">
                <a:cs typeface="Arial" panose="020B0604020202020204" pitchFamily="34" charset="0"/>
              </a:rPr>
              <a:t> vi, </a:t>
            </a:r>
            <a:r>
              <a:rPr lang="en-US" altLang="en-US" sz="2400" b="1" i="1" dirty="0" err="1">
                <a:cs typeface="Arial" panose="020B0604020202020204" pitchFamily="34" charset="0"/>
              </a:rPr>
              <a:t>coi</a:t>
            </a:r>
            <a:r>
              <a:rPr lang="en-US" altLang="en-US" sz="2400" b="1" i="1" dirty="0"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cs typeface="Arial" panose="020B0604020202020204" pitchFamily="34" charset="0"/>
              </a:rPr>
              <a:t>thực</a:t>
            </a:r>
            <a:r>
              <a:rPr lang="en-US" altLang="en-US" sz="2400" b="1" i="1" dirty="0"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cs typeface="Arial" panose="020B0604020202020204" pitchFamily="34" charset="0"/>
              </a:rPr>
              <a:t>hiện</a:t>
            </a:r>
            <a:r>
              <a:rPr lang="en-US" altLang="en-US" sz="2400" b="1" i="1" dirty="0">
                <a:cs typeface="Arial" panose="020B0604020202020204" pitchFamily="34" charset="0"/>
              </a:rPr>
              <a:t> ATSH </a:t>
            </a:r>
            <a:r>
              <a:rPr lang="en-US" altLang="en-US" sz="2400" b="1" i="1" dirty="0" err="1">
                <a:cs typeface="Arial" panose="020B0604020202020204" pitchFamily="34" charset="0"/>
              </a:rPr>
              <a:t>là</a:t>
            </a:r>
            <a:r>
              <a:rPr lang="en-US" altLang="en-US" sz="2400" b="1" i="1" dirty="0"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công</a:t>
            </a:r>
            <a:r>
              <a:rPr lang="en-US" altLang="en-US" sz="2400" b="1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việc</a:t>
            </a:r>
            <a:r>
              <a:rPr lang="en-US" altLang="en-US" sz="2400" b="1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hàng</a:t>
            </a:r>
            <a:r>
              <a:rPr lang="en-US" altLang="en-US" sz="2400" b="1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ngày</a:t>
            </a:r>
            <a:r>
              <a:rPr lang="en-US" altLang="en-US" sz="2400" b="1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cs typeface="Arial" panose="020B0604020202020204" pitchFamily="34" charset="0"/>
              </a:rPr>
              <a:t>của</a:t>
            </a:r>
            <a:r>
              <a:rPr lang="en-US" altLang="en-US" sz="2400" b="1" i="1" dirty="0"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cs typeface="Arial" panose="020B0604020202020204" pitchFamily="34" charset="0"/>
              </a:rPr>
              <a:t>mình</a:t>
            </a:r>
            <a:r>
              <a:rPr lang="en-US" altLang="en-US" sz="2400" b="1" i="1" dirty="0">
                <a:cs typeface="Arial" panose="020B0604020202020204" pitchFamily="34" charset="0"/>
              </a:rPr>
              <a:t>!</a:t>
            </a:r>
          </a:p>
          <a:p>
            <a:pPr>
              <a:lnSpc>
                <a:spcPct val="120000"/>
              </a:lnSpc>
              <a:buNone/>
            </a:pPr>
            <a:endParaRPr lang="en-US" altLang="en-US" sz="2800" dirty="0"/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endParaRPr lang="en-US" altLang="en-US" sz="2800" b="1" dirty="0">
              <a:solidFill>
                <a:srgbClr val="0033CC"/>
              </a:solidFill>
            </a:endParaRP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endParaRPr lang="en-US" altLang="en-US" sz="2800" b="1" dirty="0">
              <a:solidFill>
                <a:srgbClr val="0033CC"/>
              </a:solidFill>
            </a:endParaRP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en-GB" altLang="en-US" sz="2800" dirty="0">
                <a:solidFill>
                  <a:srgbClr val="0033CC"/>
                </a:solidFill>
              </a:rPr>
              <a:t>	</a:t>
            </a:r>
            <a:endParaRPr lang="en-US" altLang="en-US" sz="2800" dirty="0">
              <a:solidFill>
                <a:srgbClr val="0033CC"/>
              </a:solidFill>
            </a:endParaRP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endParaRPr lang="en-GB" altLang="en-US" sz="2800" dirty="0">
              <a:solidFill>
                <a:srgbClr val="0033CC"/>
              </a:solidFill>
            </a:endParaRPr>
          </a:p>
        </p:txBody>
      </p:sp>
      <p:sp>
        <p:nvSpPr>
          <p:cNvPr id="167941" name="Title 1">
            <a:extLst>
              <a:ext uri="{FF2B5EF4-FFF2-40B4-BE49-F238E27FC236}">
                <a16:creationId xmlns:a16="http://schemas.microsoft.com/office/drawing/2014/main" xmlns="" id="{98B6A46D-ECE3-4E4C-87E4-8FF4F37D013C}"/>
              </a:ext>
            </a:extLst>
          </p:cNvPr>
          <p:cNvSpPr txBox="1">
            <a:spLocks/>
          </p:cNvSpPr>
          <p:nvPr/>
        </p:nvSpPr>
        <p:spPr bwMode="auto">
          <a:xfrm>
            <a:off x="881448" y="1087596"/>
            <a:ext cx="970104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C00000"/>
                </a:solidFill>
              </a:rPr>
              <a:t>2. </a:t>
            </a:r>
            <a:r>
              <a:rPr lang="en-US" altLang="en-US" b="1" dirty="0" err="1">
                <a:solidFill>
                  <a:srgbClr val="C00000"/>
                </a:solidFill>
              </a:rPr>
              <a:t>Thực</a:t>
            </a:r>
            <a:r>
              <a:rPr lang="en-US" altLang="en-US" b="1" dirty="0">
                <a:solidFill>
                  <a:srgbClr val="C00000"/>
                </a:solidFill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</a:rPr>
              <a:t>hiện</a:t>
            </a:r>
            <a:r>
              <a:rPr lang="en-US" altLang="en-US" b="1" dirty="0">
                <a:solidFill>
                  <a:srgbClr val="C00000"/>
                </a:solidFill>
              </a:rPr>
              <a:t> an </a:t>
            </a:r>
            <a:r>
              <a:rPr lang="en-US" altLang="en-US" b="1" dirty="0" err="1">
                <a:solidFill>
                  <a:srgbClr val="C00000"/>
                </a:solidFill>
              </a:rPr>
              <a:t>toàn</a:t>
            </a:r>
            <a:r>
              <a:rPr lang="en-US" altLang="en-US" b="1" dirty="0">
                <a:solidFill>
                  <a:srgbClr val="C00000"/>
                </a:solidFill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</a:rPr>
              <a:t>sinh</a:t>
            </a:r>
            <a:r>
              <a:rPr lang="en-US" altLang="en-US" b="1" dirty="0">
                <a:solidFill>
                  <a:srgbClr val="C00000"/>
                </a:solidFill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</a:rPr>
              <a:t>học</a:t>
            </a:r>
            <a:r>
              <a:rPr lang="en-US" altLang="en-US" b="1" dirty="0">
                <a:solidFill>
                  <a:srgbClr val="C00000"/>
                </a:solidFill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</a:rPr>
              <a:t>trong</a:t>
            </a:r>
            <a:r>
              <a:rPr lang="en-US" altLang="en-US" b="1" dirty="0">
                <a:solidFill>
                  <a:srgbClr val="C00000"/>
                </a:solidFill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</a:rPr>
              <a:t>cơ</a:t>
            </a:r>
            <a:r>
              <a:rPr lang="en-US" altLang="en-US" b="1" dirty="0">
                <a:solidFill>
                  <a:srgbClr val="C00000"/>
                </a:solidFill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</a:rPr>
              <a:t>sở</a:t>
            </a:r>
            <a:r>
              <a:rPr lang="en-US" altLang="en-US" b="1" dirty="0">
                <a:solidFill>
                  <a:srgbClr val="C00000"/>
                </a:solidFill>
              </a:rPr>
              <a:t> chăn nuôi </a:t>
            </a:r>
            <a:r>
              <a:rPr lang="en-US" altLang="en-US" b="1" dirty="0" err="1">
                <a:solidFill>
                  <a:srgbClr val="C00000"/>
                </a:solidFill>
              </a:rPr>
              <a:t>lợn</a:t>
            </a:r>
            <a:endParaRPr lang="en-US" altLang="en-US" b="1" dirty="0">
              <a:solidFill>
                <a:srgbClr val="C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C07E0ED-6229-4DA5-B935-918C4216DC61}"/>
              </a:ext>
            </a:extLst>
          </p:cNvPr>
          <p:cNvSpPr/>
          <p:nvPr/>
        </p:nvSpPr>
        <p:spPr>
          <a:xfrm>
            <a:off x="1843087" y="4267201"/>
            <a:ext cx="8580437" cy="121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354013" indent="-3413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2400" i="1" dirty="0">
              <a:solidFill>
                <a:srgbClr val="9900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C07E0ED-6229-4DA5-B935-918C4216DC61}"/>
              </a:ext>
            </a:extLst>
          </p:cNvPr>
          <p:cNvSpPr/>
          <p:nvPr/>
        </p:nvSpPr>
        <p:spPr>
          <a:xfrm>
            <a:off x="1843087" y="4267201"/>
            <a:ext cx="8580437" cy="121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354013" indent="-3413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2400" i="1" dirty="0">
              <a:solidFill>
                <a:srgbClr val="9900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44566187-58F3-479E-690E-11B8E8A58FAD}"/>
              </a:ext>
            </a:extLst>
          </p:cNvPr>
          <p:cNvSpPr txBox="1">
            <a:spLocks/>
          </p:cNvSpPr>
          <p:nvPr/>
        </p:nvSpPr>
        <p:spPr>
          <a:xfrm>
            <a:off x="439581" y="1174040"/>
            <a:ext cx="11035863" cy="762000"/>
          </a:xfrm>
        </p:spPr>
        <p:txBody>
          <a:bodyPr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>
                <a:solidFill>
                  <a:srgbClr val="5792C9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algn="ctr"/>
            <a:r>
              <a:rPr lang="en-US" altLang="en-US" sz="2800" b="1" dirty="0">
                <a:solidFill>
                  <a:srgbClr val="C00000"/>
                </a:solidFill>
                <a:latin typeface="Arial" pitchFamily="34" charset="0"/>
              </a:rPr>
              <a:t>T</a:t>
            </a:r>
            <a:r>
              <a:rPr lang="vi-VN" altLang="en-US" sz="2800" b="1" dirty="0">
                <a:solidFill>
                  <a:srgbClr val="C00000"/>
                </a:solidFill>
                <a:latin typeface="Arial" pitchFamily="34" charset="0"/>
              </a:rPr>
              <a:t>hực hiện </a:t>
            </a:r>
            <a:r>
              <a:rPr lang="en-US" altLang="en-US" sz="2800" b="1" dirty="0">
                <a:solidFill>
                  <a:srgbClr val="C00000"/>
                </a:solidFill>
                <a:latin typeface="Arial" pitchFamily="34" charset="0"/>
              </a:rPr>
              <a:t>ATSH </a:t>
            </a:r>
            <a:r>
              <a:rPr lang="vi-VN" altLang="en-US" sz="2800" b="1" dirty="0">
                <a:solidFill>
                  <a:srgbClr val="C00000"/>
                </a:solidFill>
                <a:latin typeface="Arial" pitchFamily="34" charset="0"/>
              </a:rPr>
              <a:t>trong cơ sở chăn nuôi lợn để làm gì?</a:t>
            </a:r>
            <a:endParaRPr lang="en-US" altLang="en-US" sz="2800" b="1" dirty="0">
              <a:solidFill>
                <a:srgbClr val="C00000"/>
              </a:solidFill>
              <a:latin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320CE35-0063-99A8-A778-1463D9FCCFED}"/>
              </a:ext>
            </a:extLst>
          </p:cNvPr>
          <p:cNvSpPr txBox="1"/>
          <p:nvPr/>
        </p:nvSpPr>
        <p:spPr>
          <a:xfrm>
            <a:off x="536297" y="1824539"/>
            <a:ext cx="11149197" cy="2528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ts val="3800"/>
              </a:lnSpc>
            </a:pPr>
            <a:r>
              <a:rPr lang="vi-VN" sz="2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Thực hiện tốt ATSH tại cơ sở chăn nuôi lợn, nhằm:	</a:t>
            </a:r>
          </a:p>
          <a:p>
            <a:pPr marL="457200" lvl="0" indent="-457200">
              <a:lnSpc>
                <a:spcPts val="3800"/>
              </a:lnSpc>
              <a:buFont typeface="Wingdings" pitchFamily="2" charset="2"/>
              <a:buChar char="ü"/>
            </a:pPr>
            <a:r>
              <a:rPr lang="vi-VN" sz="2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Ngăn chặn mầm bệnh xâm nhập từ ngoài vào cơ sở chăn nuôi và </a:t>
            </a:r>
            <a:r>
              <a:rPr lang="vi-VN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ngược </a:t>
            </a:r>
            <a:r>
              <a:rPr lang="vi-VN" sz="2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lại</a:t>
            </a:r>
            <a:endParaRPr lang="vi-VN" sz="2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lvl="0" indent="-457200">
              <a:lnSpc>
                <a:spcPts val="3800"/>
              </a:lnSpc>
              <a:buFont typeface="Wingdings" pitchFamily="2" charset="2"/>
              <a:buChar char="ü"/>
            </a:pPr>
            <a:r>
              <a:rPr lang="vi-VN" sz="2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Giảm lây lan mầm bệnh giữa các khu vực </a:t>
            </a:r>
            <a:r>
              <a:rPr lang="vi-VN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chăn </a:t>
            </a:r>
            <a:r>
              <a:rPr lang="vi-VN" sz="2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nuôi</a:t>
            </a:r>
            <a:endParaRPr lang="vi-VN" sz="2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lvl="0" indent="-457200">
              <a:lnSpc>
                <a:spcPts val="3800"/>
              </a:lnSpc>
              <a:buFont typeface="Wingdings" pitchFamily="2" charset="2"/>
              <a:buChar char="ü"/>
            </a:pPr>
            <a:r>
              <a:rPr lang="vi-VN" sz="2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Giảm thiểu và tiêu diệt mầm bệnh tại cơ sở </a:t>
            </a:r>
            <a:r>
              <a:rPr lang="vi-VN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chăn </a:t>
            </a:r>
            <a:r>
              <a:rPr lang="vi-VN" sz="2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nuôi</a:t>
            </a:r>
            <a:endParaRPr lang="vi-VN" sz="2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lvl="0" indent="-457200">
              <a:lnSpc>
                <a:spcPts val="3800"/>
              </a:lnSpc>
              <a:buFont typeface="Wingdings" pitchFamily="2" charset="2"/>
              <a:buChar char="ü"/>
            </a:pPr>
            <a:r>
              <a:rPr lang="vi-VN" sz="2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Hạn chế các bệnh truyền lây từ lợn sang người </a:t>
            </a:r>
            <a:r>
              <a:rPr lang="vi-VN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chăn nuôi</a:t>
            </a:r>
            <a:r>
              <a:rPr lang="en-US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vi-VN" sz="2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0F1BD6B5-7483-C956-EDAE-54C1EA727671}"/>
              </a:ext>
            </a:extLst>
          </p:cNvPr>
          <p:cNvSpPr/>
          <p:nvPr/>
        </p:nvSpPr>
        <p:spPr>
          <a:xfrm>
            <a:off x="1237729" y="4523580"/>
            <a:ext cx="1961317" cy="1949638"/>
          </a:xfrm>
          <a:prstGeom prst="ellips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MẦM BỆNH</a:t>
            </a:r>
          </a:p>
        </p:txBody>
      </p:sp>
      <p:sp>
        <p:nvSpPr>
          <p:cNvPr id="10" name="Right Arrow 13">
            <a:extLst>
              <a:ext uri="{FF2B5EF4-FFF2-40B4-BE49-F238E27FC236}">
                <a16:creationId xmlns:a16="http://schemas.microsoft.com/office/drawing/2014/main" xmlns="" id="{7DF56366-5ED6-9B21-6175-A4EDBB36DC4D}"/>
              </a:ext>
            </a:extLst>
          </p:cNvPr>
          <p:cNvSpPr/>
          <p:nvPr/>
        </p:nvSpPr>
        <p:spPr>
          <a:xfrm>
            <a:off x="3707844" y="5164397"/>
            <a:ext cx="3963987" cy="342900"/>
          </a:xfrm>
          <a:prstGeom prst="rightArrow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24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Left Arrow 14">
            <a:extLst>
              <a:ext uri="{FF2B5EF4-FFF2-40B4-BE49-F238E27FC236}">
                <a16:creationId xmlns:a16="http://schemas.microsoft.com/office/drawing/2014/main" xmlns="" id="{B3A6B7E3-21BB-B2C1-3A0D-6E8CB40FCCF8}"/>
              </a:ext>
            </a:extLst>
          </p:cNvPr>
          <p:cNvSpPr/>
          <p:nvPr/>
        </p:nvSpPr>
        <p:spPr>
          <a:xfrm>
            <a:off x="3642529" y="5485526"/>
            <a:ext cx="4010128" cy="365125"/>
          </a:xfrm>
          <a:prstGeom prst="leftArrow">
            <a:avLst/>
          </a:prstGeom>
          <a:solidFill>
            <a:srgbClr val="F6C4BC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24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Multiply 15">
            <a:extLst>
              <a:ext uri="{FF2B5EF4-FFF2-40B4-BE49-F238E27FC236}">
                <a16:creationId xmlns:a16="http://schemas.microsoft.com/office/drawing/2014/main" xmlns="" id="{E2B58FC0-99E7-EAA4-CB2F-61FF16EAF80C}"/>
              </a:ext>
            </a:extLst>
          </p:cNvPr>
          <p:cNvSpPr/>
          <p:nvPr/>
        </p:nvSpPr>
        <p:spPr>
          <a:xfrm>
            <a:off x="4038443" y="4324384"/>
            <a:ext cx="3303042" cy="2267110"/>
          </a:xfrm>
          <a:prstGeom prst="mathMultiply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TOÀN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 HỌC</a:t>
            </a:r>
          </a:p>
        </p:txBody>
      </p:sp>
      <p:sp>
        <p:nvSpPr>
          <p:cNvPr id="13" name="Flowchart: Connector 8">
            <a:extLst>
              <a:ext uri="{FF2B5EF4-FFF2-40B4-BE49-F238E27FC236}">
                <a16:creationId xmlns:a16="http://schemas.microsoft.com/office/drawing/2014/main" xmlns="" id="{5000A567-C0D7-384D-8C44-586427CB493C}"/>
              </a:ext>
            </a:extLst>
          </p:cNvPr>
          <p:cNvSpPr/>
          <p:nvPr/>
        </p:nvSpPr>
        <p:spPr>
          <a:xfrm>
            <a:off x="8164285" y="4617273"/>
            <a:ext cx="1948853" cy="1859728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TRẠI CHĂN NUÔI</a:t>
            </a:r>
          </a:p>
        </p:txBody>
      </p:sp>
    </p:spTree>
    <p:extLst>
      <p:ext uri="{BB962C8B-B14F-4D97-AF65-F5344CB8AC3E}">
        <p14:creationId xmlns:p14="http://schemas.microsoft.com/office/powerpoint/2010/main" val="30127677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xmlns="" id="{75A3FC24-5D58-CAD9-E36E-AA8339E7B7B6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0" cy="0"/>
          </a:xfr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15D6A9D-2CF9-49CC-BFC3-00283F1A59D5}" type="slidenum">
              <a:rPr lang="en-US" altLang="vi-VN" smtClean="0"/>
              <a:pPr/>
              <a:t>15</a:t>
            </a:fld>
            <a:endParaRPr lang="en-US" altLang="vi-VN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EC136325-A221-7271-E9ED-09ED714AFEBE}"/>
              </a:ext>
            </a:extLst>
          </p:cNvPr>
          <p:cNvSpPr txBox="1">
            <a:spLocks/>
          </p:cNvSpPr>
          <p:nvPr/>
        </p:nvSpPr>
        <p:spPr>
          <a:xfrm>
            <a:off x="573556" y="1087213"/>
            <a:ext cx="11035863" cy="762000"/>
          </a:xfrm>
        </p:spPr>
        <p:txBody>
          <a:bodyPr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>
                <a:solidFill>
                  <a:srgbClr val="5792C9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algn="ctr"/>
            <a:r>
              <a:rPr lang="en-US" altLang="en-US" sz="2800" b="1" dirty="0" err="1">
                <a:solidFill>
                  <a:srgbClr val="C00000"/>
                </a:solidFill>
                <a:latin typeface="Arial" pitchFamily="34" charset="0"/>
              </a:rPr>
              <a:t>Lợi</a:t>
            </a:r>
            <a:r>
              <a:rPr lang="en-US" altLang="en-US" sz="2800" b="1" dirty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itchFamily="34" charset="0"/>
              </a:rPr>
              <a:t>ích</a:t>
            </a:r>
            <a:r>
              <a:rPr lang="en-US" altLang="en-US" sz="2800" b="1" dirty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itchFamily="34" charset="0"/>
              </a:rPr>
              <a:t>của</a:t>
            </a:r>
            <a:r>
              <a:rPr lang="en-US" altLang="en-US" sz="2800" b="1" dirty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itchFamily="34" charset="0"/>
              </a:rPr>
              <a:t>việc</a:t>
            </a:r>
            <a:r>
              <a:rPr lang="en-US" altLang="en-US" sz="2800" b="1" dirty="0">
                <a:solidFill>
                  <a:srgbClr val="C00000"/>
                </a:solidFill>
                <a:latin typeface="Arial" pitchFamily="34" charset="0"/>
              </a:rPr>
              <a:t> t</a:t>
            </a:r>
            <a:r>
              <a:rPr lang="vi-VN" altLang="en-US" sz="2800" b="1" dirty="0">
                <a:solidFill>
                  <a:srgbClr val="C00000"/>
                </a:solidFill>
                <a:latin typeface="Arial" pitchFamily="34" charset="0"/>
              </a:rPr>
              <a:t>hực hiện </a:t>
            </a:r>
            <a:r>
              <a:rPr lang="en-US" altLang="en-US" sz="2800" b="1" dirty="0">
                <a:solidFill>
                  <a:srgbClr val="C00000"/>
                </a:solidFill>
                <a:latin typeface="Arial" pitchFamily="34" charset="0"/>
              </a:rPr>
              <a:t>ATSH </a:t>
            </a:r>
            <a:r>
              <a:rPr lang="vi-VN" altLang="en-US" sz="2800" b="1" dirty="0">
                <a:solidFill>
                  <a:srgbClr val="C00000"/>
                </a:solidFill>
                <a:latin typeface="Arial" pitchFamily="34" charset="0"/>
              </a:rPr>
              <a:t>trong cơ sở chăn nuôi</a:t>
            </a:r>
            <a:endParaRPr lang="en-US" altLang="en-US" sz="2800" b="1" dirty="0">
              <a:solidFill>
                <a:srgbClr val="C00000"/>
              </a:solidFill>
              <a:latin typeface="Arial" pitchFamily="34" charset="0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AE34C743-8411-DD48-E6CC-2A4D5F538F15}"/>
              </a:ext>
            </a:extLst>
          </p:cNvPr>
          <p:cNvSpPr txBox="1">
            <a:spLocks/>
          </p:cNvSpPr>
          <p:nvPr/>
        </p:nvSpPr>
        <p:spPr>
          <a:xfrm>
            <a:off x="434010" y="1849213"/>
            <a:ext cx="11628001" cy="4511246"/>
          </a:xfrm>
        </p:spPr>
        <p:txBody>
          <a:bodyPr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200" b="1" kern="1200">
                <a:solidFill>
                  <a:srgbClr val="5792C9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altLang="en-US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Lợn</a:t>
            </a:r>
            <a:r>
              <a:rPr lang="en-US" alt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khỏe</a:t>
            </a:r>
            <a:r>
              <a:rPr lang="en-US" alt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mạnh</a:t>
            </a:r>
            <a:r>
              <a:rPr lang="en-US" alt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en-US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ít</a:t>
            </a:r>
            <a:r>
              <a:rPr lang="en-US" alt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bệnh</a:t>
            </a:r>
            <a:r>
              <a:rPr lang="en-US" alt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en-US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ít</a:t>
            </a:r>
            <a:r>
              <a:rPr lang="en-US" alt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phải</a:t>
            </a:r>
            <a:r>
              <a:rPr lang="en-US" alt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loại</a:t>
            </a:r>
            <a:r>
              <a:rPr lang="en-US" alt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thải</a:t>
            </a:r>
            <a:endParaRPr lang="en-US" altLang="en-US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altLang="en-US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Năng </a:t>
            </a:r>
            <a:r>
              <a:rPr lang="en-US" altLang="en-US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suất</a:t>
            </a:r>
            <a:r>
              <a:rPr lang="en-US" alt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alt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sản</a:t>
            </a:r>
            <a:r>
              <a:rPr lang="en-US" alt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alt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en-US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tăng</a:t>
            </a:r>
            <a:r>
              <a:rPr lang="en-US" alt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trưởng</a:t>
            </a:r>
            <a:r>
              <a:rPr lang="en-US" alt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nhanh</a:t>
            </a:r>
            <a:r>
              <a:rPr lang="en-US" alt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en-US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sớm</a:t>
            </a:r>
            <a:r>
              <a:rPr lang="en-US" alt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xuất</a:t>
            </a:r>
            <a:r>
              <a:rPr lang="en-US" alt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bán</a:t>
            </a:r>
            <a:endParaRPr lang="en-US" altLang="en-US" dirty="0">
              <a:solidFill>
                <a:srgbClr val="002060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342900" indent="-342900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altLang="en-US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Tiêu </a:t>
            </a:r>
            <a:r>
              <a:rPr lang="en-US" altLang="en-US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tốn</a:t>
            </a:r>
            <a:r>
              <a:rPr lang="en-US" alt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alt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alt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giảm</a:t>
            </a:r>
            <a:endParaRPr lang="en-US" altLang="en-US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vi-VN" altLang="en-US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Tỷ </a:t>
            </a:r>
            <a:r>
              <a:rPr lang="vi-VN" alt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lệ </a:t>
            </a:r>
            <a:r>
              <a:rPr lang="en-US" altLang="en-US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nuôi</a:t>
            </a:r>
            <a:r>
              <a:rPr lang="en-US" alt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vi-VN" alt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cao</a:t>
            </a:r>
            <a:endParaRPr lang="en-US" altLang="en-US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altLang="en-US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Thịt </a:t>
            </a:r>
            <a:r>
              <a:rPr lang="en-US" altLang="en-US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chất</a:t>
            </a:r>
            <a:r>
              <a:rPr lang="en-US" alt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lượng</a:t>
            </a:r>
            <a:r>
              <a:rPr lang="en-US" alt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alt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an </a:t>
            </a:r>
            <a:r>
              <a:rPr lang="en-US" altLang="en-US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toàn</a:t>
            </a:r>
            <a:r>
              <a:rPr lang="en-US" alt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alt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alt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tiêu</a:t>
            </a:r>
            <a:r>
              <a:rPr lang="en-US" alt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dùng</a:t>
            </a:r>
            <a:endParaRPr lang="vi-VN" altLang="en-US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vi-VN" altLang="en-US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Người </a:t>
            </a:r>
            <a:r>
              <a:rPr lang="vi-VN" alt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chăn nuôi tránh được các bệnh nghề nghiệp và bệnh truyền nhiễm </a:t>
            </a:r>
            <a:r>
              <a:rPr lang="en-US" altLang="en-US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nguy</a:t>
            </a:r>
            <a:r>
              <a:rPr lang="en-US" alt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hiểm</a:t>
            </a:r>
            <a:r>
              <a:rPr lang="en-US" alt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alt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từ </a:t>
            </a:r>
            <a:r>
              <a:rPr lang="en-US" altLang="en-US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lợn</a:t>
            </a:r>
            <a:r>
              <a:rPr lang="en-US" alt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altLang="en-US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Bảo </a:t>
            </a:r>
            <a:r>
              <a:rPr lang="en-US" altLang="en-US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vệ</a:t>
            </a:r>
            <a:r>
              <a:rPr lang="en-US" alt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môi</a:t>
            </a:r>
            <a:r>
              <a:rPr lang="en-US" altLang="en-US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trường</a:t>
            </a:r>
            <a:endParaRPr lang="en-US" altLang="en-US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altLang="en-US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Đảm </a:t>
            </a:r>
            <a:r>
              <a:rPr lang="en-US" altLang="en-US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alt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chăn</a:t>
            </a:r>
            <a:r>
              <a:rPr lang="en-US" alt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nuôi</a:t>
            </a:r>
            <a:r>
              <a:rPr lang="en-US" alt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bền</a:t>
            </a:r>
            <a:r>
              <a:rPr lang="en-US" alt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vững</a:t>
            </a:r>
            <a:r>
              <a:rPr lang="en-US" alt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697F9C4-5CF7-BF4E-04F4-6A1771086FE4}"/>
              </a:ext>
            </a:extLst>
          </p:cNvPr>
          <p:cNvSpPr/>
          <p:nvPr/>
        </p:nvSpPr>
        <p:spPr>
          <a:xfrm>
            <a:off x="9751538" y="2892200"/>
            <a:ext cx="2834217" cy="828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altLang="en-US" sz="2000" i="1" dirty="0" err="1">
                <a:solidFill>
                  <a:srgbClr val="FF0000"/>
                </a:solidFill>
                <a:latin typeface="Arial" charset="0"/>
              </a:rPr>
              <a:t>Tăng</a:t>
            </a:r>
            <a:r>
              <a:rPr lang="en-US" altLang="en-US" sz="2000" i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altLang="en-US" sz="2000" i="1" dirty="0" err="1">
                <a:solidFill>
                  <a:srgbClr val="FF0000"/>
                </a:solidFill>
                <a:latin typeface="Arial" charset="0"/>
              </a:rPr>
              <a:t>thu</a:t>
            </a:r>
            <a:r>
              <a:rPr lang="en-US" altLang="en-US" sz="2000" i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altLang="en-US" sz="2000" i="1" dirty="0" err="1">
                <a:solidFill>
                  <a:srgbClr val="FF0000"/>
                </a:solidFill>
                <a:latin typeface="Arial" charset="0"/>
              </a:rPr>
              <a:t>nhập</a:t>
            </a:r>
            <a:r>
              <a:rPr lang="en-US" altLang="en-US" sz="2000" i="1" dirty="0">
                <a:solidFill>
                  <a:srgbClr val="FF0000"/>
                </a:solidFill>
                <a:latin typeface="Arial" charset="0"/>
              </a:rPr>
              <a:t>, </a:t>
            </a:r>
          </a:p>
          <a:p>
            <a:pPr>
              <a:defRPr/>
            </a:pPr>
            <a:r>
              <a:rPr lang="en-US" altLang="en-US" sz="2000" i="1" dirty="0" err="1">
                <a:solidFill>
                  <a:srgbClr val="FF0000"/>
                </a:solidFill>
                <a:latin typeface="Arial" charset="0"/>
              </a:rPr>
              <a:t>tăng</a:t>
            </a:r>
            <a:r>
              <a:rPr lang="en-US" altLang="en-US" sz="2000" i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altLang="en-US" sz="2000" i="1" dirty="0" err="1">
                <a:solidFill>
                  <a:srgbClr val="FF0000"/>
                </a:solidFill>
                <a:latin typeface="Arial" charset="0"/>
              </a:rPr>
              <a:t>uy</a:t>
            </a:r>
            <a:r>
              <a:rPr lang="en-US" altLang="en-US" sz="2000" i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altLang="en-US" sz="2000" i="1" dirty="0" err="1">
                <a:solidFill>
                  <a:srgbClr val="FF0000"/>
                </a:solidFill>
                <a:latin typeface="Arial" charset="0"/>
              </a:rPr>
              <a:t>tín</a:t>
            </a:r>
            <a:endParaRPr lang="en-US" altLang="en-US" sz="2000" i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E78297CF-FAD1-4968-236D-54C311BF43A9}"/>
              </a:ext>
            </a:extLst>
          </p:cNvPr>
          <p:cNvSpPr/>
          <p:nvPr/>
        </p:nvSpPr>
        <p:spPr>
          <a:xfrm>
            <a:off x="6153267" y="1849213"/>
            <a:ext cx="4894476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en-US" sz="2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</a:t>
            </a:r>
            <a:r>
              <a:rPr lang="en-US" sz="2000" b="1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Giảm</a:t>
            </a:r>
            <a:r>
              <a:rPr lang="en-US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chi </a:t>
            </a:r>
            <a:r>
              <a:rPr lang="en-US" sz="2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phí</a:t>
            </a:r>
            <a:r>
              <a:rPr lang="en-US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dùng</a:t>
            </a:r>
            <a:r>
              <a:rPr lang="en-US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thuốc</a:t>
            </a:r>
            <a:endParaRPr lang="en-US" sz="20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ight Brace 20">
            <a:extLst>
              <a:ext uri="{FF2B5EF4-FFF2-40B4-BE49-F238E27FC236}">
                <a16:creationId xmlns:a16="http://schemas.microsoft.com/office/drawing/2014/main" xmlns="" id="{C525C503-BB17-05E6-502D-6040E0ED621E}"/>
              </a:ext>
            </a:extLst>
          </p:cNvPr>
          <p:cNvSpPr/>
          <p:nvPr/>
        </p:nvSpPr>
        <p:spPr>
          <a:xfrm>
            <a:off x="9700434" y="2048608"/>
            <a:ext cx="459317" cy="2359404"/>
          </a:xfrm>
          <a:prstGeom prst="rightBrace">
            <a:avLst>
              <a:gd name="adj1" fmla="val 27119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 algn="l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  <a:buFontTx/>
              <a:buNone/>
              <a:defRPr/>
            </a:pPr>
            <a:endParaRPr lang="en-US" altLang="en-US" sz="2400" b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5005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75" name="Group 35">
            <a:extLst>
              <a:ext uri="{FF2B5EF4-FFF2-40B4-BE49-F238E27FC236}">
                <a16:creationId xmlns:a16="http://schemas.microsoft.com/office/drawing/2014/main" xmlns="" id="{B4198CDB-E647-49EC-8BF3-23C5060C03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3027706"/>
              </p:ext>
            </p:extLst>
          </p:nvPr>
        </p:nvGraphicFramePr>
        <p:xfrm>
          <a:off x="1405719" y="1789003"/>
          <a:ext cx="9137175" cy="1725612"/>
        </p:xfrm>
        <a:graphic>
          <a:graphicData uri="http://schemas.openxmlformats.org/drawingml/2006/table">
            <a:tbl>
              <a:tblPr/>
              <a:tblGrid>
                <a:gridCol w="6234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2751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78622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72561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84405" marR="84405" marT="45750" marB="457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Cách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ly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và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kiểm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soát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vào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ra</a:t>
                      </a:r>
                      <a:endParaRPr kumimoji="0" lang="en-US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05" marR="84405" marT="45750" marB="457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Quan </a:t>
                      </a:r>
                      <a:r>
                        <a:rPr kumimoji="0" lang="en-US" altLang="en-US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trọng</a:t>
                      </a:r>
                      <a:r>
                        <a:rPr kumimoji="0" lang="en-US" alt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và</a:t>
                      </a:r>
                      <a:r>
                        <a:rPr kumimoji="0" lang="en-US" alt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hữu</a:t>
                      </a:r>
                      <a:r>
                        <a:rPr kumimoji="0" lang="en-US" alt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hiệu</a:t>
                      </a:r>
                      <a:r>
                        <a:rPr kumimoji="0" lang="en-US" alt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nhất</a:t>
                      </a:r>
                      <a:r>
                        <a:rPr kumimoji="0" lang="en-US" alt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đê</a:t>
                      </a:r>
                      <a:r>
                        <a:rPr kumimoji="0" lang="en-US" alt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̉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ngăn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ngừa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sự</a:t>
                      </a:r>
                      <a:r>
                        <a:rPr kumimoji="0" lang="en-US" alt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lây</a:t>
                      </a:r>
                      <a:r>
                        <a:rPr kumimoji="0" lang="en-US" alt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nhiễm</a:t>
                      </a:r>
                      <a:r>
                        <a:rPr kumimoji="0" lang="en-US" alt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bệnh</a:t>
                      </a:r>
                      <a:endParaRPr kumimoji="0" lang="en-US" alt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05" marR="84405" marT="45750" marB="457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61476" name="Group 36">
            <a:extLst>
              <a:ext uri="{FF2B5EF4-FFF2-40B4-BE49-F238E27FC236}">
                <a16:creationId xmlns:a16="http://schemas.microsoft.com/office/drawing/2014/main" xmlns="" id="{1564944D-8DBB-4138-93A2-31C1333995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9989625"/>
              </p:ext>
            </p:extLst>
          </p:nvPr>
        </p:nvGraphicFramePr>
        <p:xfrm>
          <a:off x="1405719" y="4908641"/>
          <a:ext cx="9109880" cy="1516063"/>
        </p:xfrm>
        <a:graphic>
          <a:graphicData uri="http://schemas.openxmlformats.org/drawingml/2006/table">
            <a:tbl>
              <a:tblPr/>
              <a:tblGrid>
                <a:gridCol w="62156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1936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76894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5160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84405" marR="84405" marT="45685" marB="4568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Khử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trùng</a:t>
                      </a:r>
                      <a:endParaRPr kumimoji="0" lang="en-US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05" marR="84405" marT="45685" marB="4568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6350" indent="-63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6350" marR="0" lvl="1" indent="-6350" algn="just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Nhằm</a:t>
                      </a:r>
                      <a:r>
                        <a:rPr kumimoji="0" lang="en-US" alt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tiêu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diệt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những</a:t>
                      </a:r>
                      <a:r>
                        <a:rPr kumimoji="0" lang="en-US" alt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mầm</a:t>
                      </a:r>
                      <a:r>
                        <a:rPr kumimoji="0" lang="en-US" alt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bệnh</a:t>
                      </a:r>
                      <a:r>
                        <a:rPr kumimoji="0" lang="en-US" alt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còn</a:t>
                      </a:r>
                      <a:r>
                        <a:rPr kumimoji="0" lang="en-US" alt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sót</a:t>
                      </a:r>
                      <a:r>
                        <a:rPr kumimoji="0" lang="en-US" alt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lại</a:t>
                      </a:r>
                      <a:r>
                        <a:rPr kumimoji="0" lang="en-US" alt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kumimoji="0" lang="en-US" altLang="en-US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hiệu</a:t>
                      </a:r>
                      <a:r>
                        <a:rPr kumimoji="0" lang="en-US" alt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quả</a:t>
                      </a:r>
                      <a:r>
                        <a:rPr kumimoji="0" lang="en-US" alt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tùy</a:t>
                      </a:r>
                      <a:r>
                        <a:rPr kumimoji="0" lang="en-US" alt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thuộc</a:t>
                      </a:r>
                      <a:r>
                        <a:rPr kumimoji="0" lang="en-US" alt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vào</a:t>
                      </a:r>
                      <a:r>
                        <a:rPr kumimoji="0" lang="en-US" alt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chất</a:t>
                      </a:r>
                      <a:r>
                        <a:rPr kumimoji="0" lang="en-US" alt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lượng</a:t>
                      </a:r>
                      <a:r>
                        <a:rPr kumimoji="0" lang="en-US" alt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vệ</a:t>
                      </a:r>
                      <a:r>
                        <a:rPr kumimoji="0" lang="en-US" alt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sinh</a:t>
                      </a:r>
                      <a:r>
                        <a:rPr kumimoji="0" lang="en-US" alt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làm</a:t>
                      </a:r>
                      <a:r>
                        <a:rPr kumimoji="0" lang="en-US" alt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sạch</a:t>
                      </a:r>
                      <a:endParaRPr kumimoji="0" lang="en-GB" alt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05" marR="84405" marT="45685" marB="4568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A8587F6A-9B20-47FC-9E39-8180B652DA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4393755"/>
              </p:ext>
            </p:extLst>
          </p:nvPr>
        </p:nvGraphicFramePr>
        <p:xfrm>
          <a:off x="1404256" y="3484150"/>
          <a:ext cx="9131812" cy="1439862"/>
        </p:xfrm>
        <a:graphic>
          <a:graphicData uri="http://schemas.openxmlformats.org/drawingml/2006/table">
            <a:tbl>
              <a:tblPr/>
              <a:tblGrid>
                <a:gridCol w="6230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2591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78283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43986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84405" marR="84405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Vệ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sinh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làm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sạch</a:t>
                      </a:r>
                      <a:endParaRPr kumimoji="0" lang="en-US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05" marR="84405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1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Rất </a:t>
                      </a:r>
                      <a:r>
                        <a:rPr kumimoji="0" lang="en-US" altLang="en-US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hiệu</a:t>
                      </a:r>
                      <a:r>
                        <a:rPr kumimoji="0" lang="en-US" alt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quả</a:t>
                      </a:r>
                      <a:r>
                        <a:rPr kumimoji="0" lang="en-US" alt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tiếp</a:t>
                      </a:r>
                      <a:r>
                        <a:rPr kumimoji="0" lang="en-US" alt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theo</a:t>
                      </a:r>
                      <a:r>
                        <a:rPr kumimoji="0" lang="en-US" alt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kumimoji="0" lang="en-US" altLang="en-US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có</a:t>
                      </a:r>
                      <a:r>
                        <a:rPr kumimoji="0" lang="en-US" alt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thể</a:t>
                      </a:r>
                      <a:r>
                        <a:rPr kumimoji="0" lang="en-US" alt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loại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bỏ</a:t>
                      </a:r>
                      <a:r>
                        <a:rPr kumimoji="0" lang="en-US" alt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&gt;80% </a:t>
                      </a:r>
                      <a:r>
                        <a:rPr kumimoji="0" lang="en-US" altLang="en-US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lây</a:t>
                      </a:r>
                      <a:r>
                        <a:rPr kumimoji="0" lang="en-US" alt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nhiễm</a:t>
                      </a:r>
                      <a:r>
                        <a:rPr kumimoji="0" lang="en-US" alt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nếu</a:t>
                      </a:r>
                      <a:r>
                        <a:rPr kumimoji="0" lang="en-US" alt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tất</a:t>
                      </a:r>
                      <a:r>
                        <a:rPr kumimoji="0" lang="en-US" alt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cả</a:t>
                      </a:r>
                      <a:r>
                        <a:rPr kumimoji="0" lang="en-US" alt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chất</a:t>
                      </a:r>
                      <a:r>
                        <a:rPr kumimoji="0" lang="en-US" alt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bẩn</a:t>
                      </a:r>
                      <a:r>
                        <a:rPr kumimoji="0" lang="en-US" alt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được</a:t>
                      </a:r>
                      <a:r>
                        <a:rPr kumimoji="0" lang="en-US" alt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làm</a:t>
                      </a:r>
                      <a:r>
                        <a:rPr kumimoji="0" lang="en-US" alt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sạch</a:t>
                      </a:r>
                      <a:endParaRPr kumimoji="0" lang="en-US" alt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05" marR="84405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8" name="Rectangle 2">
            <a:extLst>
              <a:ext uri="{FF2B5EF4-FFF2-40B4-BE49-F238E27FC236}">
                <a16:creationId xmlns:a16="http://schemas.microsoft.com/office/drawing/2014/main" xmlns="" id="{7C14A1FE-39E3-3444-BCCD-E0769540901E}"/>
              </a:ext>
            </a:extLst>
          </p:cNvPr>
          <p:cNvSpPr txBox="1">
            <a:spLocks/>
          </p:cNvSpPr>
          <p:nvPr/>
        </p:nvSpPr>
        <p:spPr bwMode="auto">
          <a:xfrm>
            <a:off x="1859506" y="79098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914377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3200" b="1" smtClean="0">
                <a:ea typeface="+mn-ea"/>
                <a:cs typeface="+mn-cs"/>
              </a:rPr>
              <a:t>3. Các </a:t>
            </a:r>
            <a:r>
              <a:rPr lang="en-US" altLang="en-US" sz="3200" b="1" dirty="0" err="1">
                <a:ea typeface="+mn-ea"/>
                <a:cs typeface="+mn-cs"/>
              </a:rPr>
              <a:t>nguyên</a:t>
            </a:r>
            <a:r>
              <a:rPr lang="en-US" altLang="en-US" sz="3200" b="1" dirty="0">
                <a:ea typeface="+mn-ea"/>
                <a:cs typeface="+mn-cs"/>
              </a:rPr>
              <a:t> </a:t>
            </a:r>
            <a:r>
              <a:rPr lang="en-US" altLang="en-US" sz="3200" b="1" dirty="0" err="1">
                <a:ea typeface="+mn-ea"/>
                <a:cs typeface="+mn-cs"/>
              </a:rPr>
              <a:t>tắc</a:t>
            </a:r>
            <a:r>
              <a:rPr lang="en-US" altLang="en-US" sz="3200" b="1" dirty="0">
                <a:ea typeface="+mn-ea"/>
                <a:cs typeface="+mn-cs"/>
              </a:rPr>
              <a:t> </a:t>
            </a:r>
            <a:r>
              <a:rPr lang="en-US" altLang="en-US" sz="3200" b="1" dirty="0" err="1">
                <a:ea typeface="+mn-ea"/>
                <a:cs typeface="+mn-cs"/>
              </a:rPr>
              <a:t>của</a:t>
            </a:r>
            <a:r>
              <a:rPr lang="en-US" altLang="en-US" sz="3200" b="1" dirty="0">
                <a:ea typeface="+mn-ea"/>
                <a:cs typeface="+mn-cs"/>
              </a:rPr>
              <a:t> ATSH </a:t>
            </a:r>
            <a:endParaRPr lang="en-GB" altLang="en-US" sz="3200" b="1" dirty="0"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1" name="Slide Number Placeholder 5"/>
          <p:cNvSpPr txBox="1">
            <a:spLocks noGrp="1" noChangeArrowheads="1"/>
          </p:cNvSpPr>
          <p:nvPr/>
        </p:nvSpPr>
        <p:spPr bwMode="auto">
          <a:xfrm>
            <a:off x="8737600" y="6356351"/>
            <a:ext cx="284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/>
            <a:endParaRPr lang="en-US" altLang="vi-VN" sz="1400" b="1" dirty="0">
              <a:solidFill>
                <a:srgbClr val="898989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720034" y="1618713"/>
            <a:ext cx="107188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en-US" sz="2400" b="1" i="1" dirty="0" err="1">
                <a:solidFill>
                  <a:srgbClr val="CC3300"/>
                </a:solidFill>
              </a:rPr>
              <a:t>Là</a:t>
            </a:r>
            <a:r>
              <a:rPr lang="en-US" altLang="en-US" sz="2400" b="1" i="1" dirty="0">
                <a:solidFill>
                  <a:srgbClr val="CC3300"/>
                </a:solidFill>
              </a:rPr>
              <a:t> </a:t>
            </a:r>
            <a:r>
              <a:rPr lang="en-US" altLang="en-US" sz="2400" b="1" i="1" dirty="0" err="1">
                <a:solidFill>
                  <a:srgbClr val="CC3300"/>
                </a:solidFill>
              </a:rPr>
              <a:t>biện</a:t>
            </a:r>
            <a:r>
              <a:rPr lang="en-US" altLang="en-US" sz="2400" b="1" i="1" dirty="0">
                <a:solidFill>
                  <a:srgbClr val="CC3300"/>
                </a:solidFill>
              </a:rPr>
              <a:t> </a:t>
            </a:r>
            <a:r>
              <a:rPr lang="en-US" altLang="en-US" sz="2400" b="1" i="1" err="1">
                <a:solidFill>
                  <a:srgbClr val="CC3300"/>
                </a:solidFill>
              </a:rPr>
              <a:t>pháp</a:t>
            </a:r>
            <a:r>
              <a:rPr lang="en-US" altLang="en-US" sz="2400" b="1" i="1">
                <a:solidFill>
                  <a:srgbClr val="CC3300"/>
                </a:solidFill>
              </a:rPr>
              <a:t> </a:t>
            </a:r>
            <a:r>
              <a:rPr lang="en-US" altLang="en-US" sz="2400" b="1" i="1" smtClean="0">
                <a:solidFill>
                  <a:srgbClr val="CC3300"/>
                </a:solidFill>
              </a:rPr>
              <a:t>quan </a:t>
            </a:r>
            <a:r>
              <a:rPr lang="en-US" altLang="en-US" sz="2400" b="1" i="1" dirty="0" err="1">
                <a:solidFill>
                  <a:srgbClr val="CC3300"/>
                </a:solidFill>
              </a:rPr>
              <a:t>trọng</a:t>
            </a:r>
            <a:r>
              <a:rPr lang="en-US" altLang="en-US" sz="2400" b="1" i="1" dirty="0">
                <a:solidFill>
                  <a:srgbClr val="CC3300"/>
                </a:solidFill>
              </a:rPr>
              <a:t> </a:t>
            </a:r>
            <a:r>
              <a:rPr lang="en-US" altLang="en-US" sz="2400" b="1" i="1" dirty="0" err="1">
                <a:solidFill>
                  <a:srgbClr val="CC3300"/>
                </a:solidFill>
              </a:rPr>
              <a:t>và</a:t>
            </a:r>
            <a:r>
              <a:rPr lang="en-US" altLang="en-US" sz="2400" b="1" i="1" dirty="0">
                <a:solidFill>
                  <a:srgbClr val="CC3300"/>
                </a:solidFill>
              </a:rPr>
              <a:t> </a:t>
            </a:r>
            <a:r>
              <a:rPr lang="en-US" altLang="en-US" sz="2400" b="1" i="1" dirty="0" err="1">
                <a:solidFill>
                  <a:srgbClr val="CC3300"/>
                </a:solidFill>
              </a:rPr>
              <a:t>hữu</a:t>
            </a:r>
            <a:r>
              <a:rPr lang="en-US" altLang="en-US" sz="2400" b="1" i="1" dirty="0">
                <a:solidFill>
                  <a:srgbClr val="CC3300"/>
                </a:solidFill>
              </a:rPr>
              <a:t> </a:t>
            </a:r>
            <a:r>
              <a:rPr lang="en-US" altLang="en-US" sz="2400" b="1" i="1" dirty="0" err="1">
                <a:solidFill>
                  <a:srgbClr val="CC3300"/>
                </a:solidFill>
              </a:rPr>
              <a:t>hiệu</a:t>
            </a:r>
            <a:r>
              <a:rPr lang="en-US" altLang="en-US" sz="2400" b="1" i="1" dirty="0">
                <a:solidFill>
                  <a:srgbClr val="CC3300"/>
                </a:solidFill>
              </a:rPr>
              <a:t> </a:t>
            </a:r>
            <a:r>
              <a:rPr lang="en-US" altLang="en-US" sz="2400" b="1" i="1" dirty="0" err="1">
                <a:solidFill>
                  <a:srgbClr val="CC3300"/>
                </a:solidFill>
              </a:rPr>
              <a:t>nhất</a:t>
            </a:r>
            <a:r>
              <a:rPr lang="en-US" altLang="en-US" sz="2400" b="1" i="1" dirty="0">
                <a:solidFill>
                  <a:srgbClr val="CC3300"/>
                </a:solidFill>
              </a:rPr>
              <a:t> </a:t>
            </a:r>
          </a:p>
          <a:p>
            <a:pPr algn="ctr"/>
            <a:r>
              <a:rPr lang="en-US" altLang="en-US" sz="2400" b="1" i="1" dirty="0" err="1">
                <a:solidFill>
                  <a:srgbClr val="002060"/>
                </a:solidFill>
              </a:rPr>
              <a:t>cần</a:t>
            </a:r>
            <a:r>
              <a:rPr lang="en-US" altLang="en-US" sz="2400" b="1" i="1" dirty="0">
                <a:solidFill>
                  <a:srgbClr val="002060"/>
                </a:solidFill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</a:rPr>
              <a:t>tập</a:t>
            </a:r>
            <a:r>
              <a:rPr lang="en-US" altLang="en-US" sz="2400" b="1" i="1" dirty="0">
                <a:solidFill>
                  <a:srgbClr val="002060"/>
                </a:solidFill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</a:rPr>
              <a:t>trung</a:t>
            </a:r>
            <a:r>
              <a:rPr lang="en-US" altLang="en-US" sz="2400" b="1" i="1" dirty="0">
                <a:solidFill>
                  <a:srgbClr val="002060"/>
                </a:solidFill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</a:rPr>
              <a:t>mọi</a:t>
            </a:r>
            <a:r>
              <a:rPr lang="en-US" altLang="en-US" sz="2400" b="1" i="1" dirty="0">
                <a:solidFill>
                  <a:srgbClr val="002060"/>
                </a:solidFill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</a:rPr>
              <a:t>nỗ</a:t>
            </a:r>
            <a:r>
              <a:rPr lang="en-US" altLang="en-US" sz="2400" b="1" i="1" dirty="0">
                <a:solidFill>
                  <a:srgbClr val="002060"/>
                </a:solidFill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</a:rPr>
              <a:t>lực</a:t>
            </a:r>
            <a:r>
              <a:rPr lang="en-US" altLang="en-US" sz="2400" b="1" i="1" dirty="0">
                <a:solidFill>
                  <a:srgbClr val="002060"/>
                </a:solidFill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</a:rPr>
              <a:t>để</a:t>
            </a:r>
            <a:r>
              <a:rPr lang="en-US" altLang="en-US" sz="2400" b="1" i="1" dirty="0">
                <a:solidFill>
                  <a:srgbClr val="002060"/>
                </a:solidFill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</a:rPr>
              <a:t>thực</a:t>
            </a:r>
            <a:r>
              <a:rPr lang="en-US" altLang="en-US" sz="2400" b="1" i="1" dirty="0">
                <a:solidFill>
                  <a:srgbClr val="002060"/>
                </a:solidFill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</a:rPr>
              <a:t>hiện</a:t>
            </a:r>
            <a:r>
              <a:rPr lang="en-US" altLang="en-US" sz="2400" b="1" i="1" dirty="0">
                <a:solidFill>
                  <a:srgbClr val="002060"/>
                </a:solidFill>
              </a:rPr>
              <a:t>!</a:t>
            </a:r>
          </a:p>
        </p:txBody>
      </p:sp>
      <p:sp>
        <p:nvSpPr>
          <p:cNvPr id="11" name="Rectangle 2"/>
          <p:cNvSpPr txBox="1">
            <a:spLocks noRot="1" noChangeArrowheads="1"/>
          </p:cNvSpPr>
          <p:nvPr/>
        </p:nvSpPr>
        <p:spPr>
          <a:xfrm>
            <a:off x="931235" y="4303815"/>
            <a:ext cx="9621672" cy="23858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2075" tIns="46038" rIns="92075" bIns="46038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None/>
              <a:defRPr/>
            </a:pPr>
            <a:r>
              <a:rPr lang="en-US" altLang="en-US" sz="4400">
                <a:effectLst>
                  <a:outerShdw blurRad="38100" dist="38100" dir="2700000" algn="tl">
                    <a:srgbClr val="FFFFFF"/>
                  </a:outerShdw>
                </a:effectLst>
              </a:rPr>
              <a:t>			</a:t>
            </a:r>
          </a:p>
          <a:p>
            <a:pPr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en-US" altLang="en-US" sz="4400">
                <a:solidFill>
                  <a:srgbClr val="E28E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endParaRPr lang="en-US" altLang="en-US" sz="4000">
              <a:solidFill>
                <a:srgbClr val="E28E6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Wingdings" pitchFamily="2" charset="2"/>
              <a:buNone/>
              <a:defRPr/>
            </a:pPr>
            <a:endParaRPr lang="en-US" altLang="en-US" sz="4000">
              <a:solidFill>
                <a:srgbClr val="E28E6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1463324" y="4826075"/>
            <a:ext cx="8161361" cy="1530683"/>
          </a:xfrm>
          <a:prstGeom prst="rect">
            <a:avLst/>
          </a:prstGeom>
          <a:solidFill>
            <a:srgbClr val="99FFCC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algn="ctr"/>
            <a:endParaRPr lang="en-US" altLang="en-US" sz="1600" b="1">
              <a:solidFill>
                <a:srgbClr val="FAFD00"/>
              </a:solidFill>
            </a:endParaRPr>
          </a:p>
          <a:p>
            <a:pPr algn="ctr"/>
            <a:endParaRPr lang="en-US" altLang="en-US" sz="1600" b="1">
              <a:solidFill>
                <a:srgbClr val="FAFD00"/>
              </a:solidFill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2109638" y="5223115"/>
            <a:ext cx="6716214" cy="668740"/>
          </a:xfrm>
          <a:prstGeom prst="rect">
            <a:avLst/>
          </a:prstGeom>
          <a:solidFill>
            <a:srgbClr val="00FF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algn="ctr"/>
            <a:r>
              <a:rPr lang="en-AU" altLang="en-US" sz="2400" b="1" dirty="0">
                <a:solidFill>
                  <a:srgbClr val="002060"/>
                </a:solidFill>
                <a:latin typeface="Times New Roman" pitchFamily="18" charset="0"/>
              </a:rPr>
              <a:t>KHU VỰC AN TOÀN TRONG TRẠI</a:t>
            </a: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2760912" y="5922090"/>
            <a:ext cx="5748741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/>
            <a:r>
              <a:rPr lang="en-US" altLang="en-US" sz="2000" b="1" dirty="0" err="1">
                <a:solidFill>
                  <a:srgbClr val="3E25FB"/>
                </a:solidFill>
              </a:rPr>
              <a:t>Vùng</a:t>
            </a:r>
            <a:r>
              <a:rPr lang="en-US" altLang="en-US" sz="2000" b="1" dirty="0">
                <a:solidFill>
                  <a:srgbClr val="3E25FB"/>
                </a:solidFill>
              </a:rPr>
              <a:t> </a:t>
            </a:r>
            <a:r>
              <a:rPr lang="en-US" altLang="en-US" sz="2000" b="1" dirty="0" err="1">
                <a:solidFill>
                  <a:srgbClr val="3E25FB"/>
                </a:solidFill>
              </a:rPr>
              <a:t>đệm</a:t>
            </a:r>
            <a:r>
              <a:rPr lang="en-US" altLang="en-US" sz="2000" b="1" dirty="0">
                <a:solidFill>
                  <a:srgbClr val="3E25FB"/>
                </a:solidFill>
              </a:rPr>
              <a:t> = </a:t>
            </a:r>
            <a:r>
              <a:rPr lang="en-US" altLang="en-US" sz="2000" b="1" dirty="0" err="1">
                <a:solidFill>
                  <a:srgbClr val="3E25FB"/>
                </a:solidFill>
              </a:rPr>
              <a:t>Hàng</a:t>
            </a:r>
            <a:r>
              <a:rPr lang="en-US" altLang="en-US" sz="2000" b="1" dirty="0">
                <a:solidFill>
                  <a:srgbClr val="3E25FB"/>
                </a:solidFill>
              </a:rPr>
              <a:t> </a:t>
            </a:r>
            <a:r>
              <a:rPr lang="en-US" altLang="en-US" sz="2000" b="1" dirty="0" err="1">
                <a:solidFill>
                  <a:srgbClr val="3E25FB"/>
                </a:solidFill>
              </a:rPr>
              <a:t>rào</a:t>
            </a:r>
            <a:r>
              <a:rPr lang="en-US" altLang="en-US" sz="2000" b="1" dirty="0">
                <a:solidFill>
                  <a:srgbClr val="3E25FB"/>
                </a:solidFill>
              </a:rPr>
              <a:t> </a:t>
            </a:r>
            <a:r>
              <a:rPr lang="en-US" altLang="en-US" sz="2000" b="1" dirty="0" err="1">
                <a:solidFill>
                  <a:srgbClr val="3E25FB"/>
                </a:solidFill>
              </a:rPr>
              <a:t>ngăn</a:t>
            </a:r>
            <a:r>
              <a:rPr lang="en-US" altLang="en-US" sz="2000" b="1" dirty="0">
                <a:solidFill>
                  <a:srgbClr val="3E25FB"/>
                </a:solidFill>
              </a:rPr>
              <a:t> </a:t>
            </a:r>
            <a:r>
              <a:rPr lang="en-US" altLang="en-US" sz="2000" b="1" dirty="0" err="1">
                <a:solidFill>
                  <a:srgbClr val="3E25FB"/>
                </a:solidFill>
              </a:rPr>
              <a:t>cách</a:t>
            </a:r>
            <a:endParaRPr lang="en-US" altLang="en-US" sz="2000" b="1" dirty="0">
              <a:solidFill>
                <a:srgbClr val="3E25FB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92585" y="4364890"/>
            <a:ext cx="4285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Khu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vực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không</a:t>
            </a:r>
            <a:r>
              <a:rPr lang="en-US" sz="2000" b="1" dirty="0">
                <a:solidFill>
                  <a:srgbClr val="FF0000"/>
                </a:solidFill>
              </a:rPr>
              <a:t> an </a:t>
            </a:r>
            <a:r>
              <a:rPr lang="en-US" sz="2000" b="1" dirty="0" err="1">
                <a:solidFill>
                  <a:srgbClr val="FF0000"/>
                </a:solidFill>
              </a:rPr>
              <a:t>toàn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ngoài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trại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F30F49F1-6D85-7642-81C1-5FE72CA92BF3}"/>
              </a:ext>
            </a:extLst>
          </p:cNvPr>
          <p:cNvSpPr txBox="1">
            <a:spLocks/>
          </p:cNvSpPr>
          <p:nvPr/>
        </p:nvSpPr>
        <p:spPr>
          <a:xfrm>
            <a:off x="896775" y="1091868"/>
            <a:ext cx="10365317" cy="533400"/>
          </a:xfrm>
          <a:prstGeom prst="rect">
            <a:avLst/>
          </a:prstGeom>
          <a:solidFill>
            <a:schemeClr val="bg2"/>
          </a:solidFill>
          <a:ln w="12700">
            <a:solidFill>
              <a:schemeClr val="accent4">
                <a:lumMod val="75000"/>
              </a:schemeClr>
            </a:solidFill>
          </a:ln>
        </p:spPr>
        <p:txBody>
          <a:bodyPr rtlCol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>
                <a:solidFill>
                  <a:srgbClr val="5792C9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algn="ctr">
              <a:defRPr/>
            </a:pPr>
            <a:r>
              <a:rPr lang="en-US" altLang="en-US" sz="2400" i="1" u="sng" dirty="0" err="1">
                <a:solidFill>
                  <a:srgbClr val="180F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altLang="en-US" sz="2400" i="1" u="sng" dirty="0">
                <a:solidFill>
                  <a:srgbClr val="180F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i="1" u="sng" dirty="0" err="1">
                <a:solidFill>
                  <a:srgbClr val="180F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altLang="en-US" sz="2400" i="1" u="sng" dirty="0">
                <a:solidFill>
                  <a:srgbClr val="180F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alt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en-US" sz="2400" b="1" dirty="0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</a:t>
            </a:r>
            <a:r>
              <a:rPr lang="en-US" altLang="en-US" sz="2400" b="1" dirty="0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400" b="1" dirty="0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altLang="en-US" sz="2400" b="1" dirty="0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soát</a:t>
            </a:r>
            <a:r>
              <a:rPr lang="en-US" altLang="en-US" sz="2400" b="1" dirty="0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sz="2400" b="1" dirty="0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b="1" dirty="0" err="1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endParaRPr lang="en-US" altLang="en-US" sz="2400" b="1" dirty="0">
              <a:solidFill>
                <a:srgbClr val="3E25F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99A0504C-645A-794D-A83F-F899B7A2C947}"/>
              </a:ext>
            </a:extLst>
          </p:cNvPr>
          <p:cNvSpPr txBox="1">
            <a:spLocks/>
          </p:cNvSpPr>
          <p:nvPr/>
        </p:nvSpPr>
        <p:spPr>
          <a:xfrm>
            <a:off x="753166" y="2226338"/>
            <a:ext cx="11247967" cy="22941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200" b="1" kern="1200">
                <a:solidFill>
                  <a:srgbClr val="5792C9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000" err="1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Mục</a:t>
            </a:r>
            <a:r>
              <a:rPr lang="en-US" altLang="en-US" sz="20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đích</a:t>
            </a:r>
            <a:endParaRPr lang="en-US" altLang="en-US" sz="20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000" dirty="0">
                <a:latin typeface="Arial" pitchFamily="34" charset="0"/>
                <a:cs typeface="Arial" pitchFamily="34" charset="0"/>
              </a:rPr>
              <a:t>   </a:t>
            </a:r>
            <a:r>
              <a:rPr lang="en-US" alt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ngăn</a:t>
            </a:r>
            <a:r>
              <a:rPr lang="en-US" alt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chặn</a:t>
            </a:r>
            <a:r>
              <a:rPr lang="en-US" alt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mầm</a:t>
            </a:r>
            <a:r>
              <a:rPr lang="en-US" alt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bệnh</a:t>
            </a:r>
            <a:r>
              <a:rPr lang="en-US" alt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alt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bên</a:t>
            </a:r>
            <a:r>
              <a:rPr lang="en-US" alt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ngoài</a:t>
            </a:r>
            <a:r>
              <a:rPr lang="en-US" alt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xâm</a:t>
            </a:r>
            <a:r>
              <a:rPr lang="en-US" alt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nhập</a:t>
            </a:r>
            <a:r>
              <a:rPr lang="en-US" alt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alt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alt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sở</a:t>
            </a:r>
            <a:r>
              <a:rPr lang="en-US" alt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chăn</a:t>
            </a:r>
            <a:r>
              <a:rPr lang="en-US" alt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nuôi</a:t>
            </a:r>
            <a:r>
              <a:rPr lang="en-US" alt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alt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ngược</a:t>
            </a:r>
            <a:r>
              <a:rPr lang="en-US" alt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lại</a:t>
            </a:r>
            <a:endParaRPr lang="en-US" alt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0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  Cách </a:t>
            </a:r>
            <a:r>
              <a:rPr lang="en-US" altLang="en-US" sz="20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ly</a:t>
            </a:r>
            <a:r>
              <a:rPr lang="en-US" altLang="en-US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altLang="en-US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altLang="en-US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Tách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chăn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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alt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khác.</a:t>
            </a:r>
            <a:endParaRPr lang="en-US" alt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Tách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chăn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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lợn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alt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ăn.</a:t>
            </a:r>
            <a:endParaRPr lang="en-US" alt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Tách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chăn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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alt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nuôi.</a:t>
            </a:r>
            <a:endParaRPr lang="en-US" alt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15" grpId="0" animBg="1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1" name="Slide Number Placeholder 5"/>
          <p:cNvSpPr txBox="1">
            <a:spLocks noGrp="1" noChangeArrowheads="1"/>
          </p:cNvSpPr>
          <p:nvPr/>
        </p:nvSpPr>
        <p:spPr bwMode="auto">
          <a:xfrm>
            <a:off x="8737600" y="6356351"/>
            <a:ext cx="284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/>
            <a:endParaRPr lang="en-US" altLang="vi-VN" sz="1400" b="1" dirty="0">
              <a:solidFill>
                <a:srgbClr val="898989"/>
              </a:solidFill>
            </a:endParaRPr>
          </a:p>
        </p:txBody>
      </p:sp>
      <p:sp>
        <p:nvSpPr>
          <p:cNvPr id="7" name="Right Brace 6"/>
          <p:cNvSpPr/>
          <p:nvPr/>
        </p:nvSpPr>
        <p:spPr>
          <a:xfrm>
            <a:off x="6089319" y="2345841"/>
            <a:ext cx="459317" cy="2923509"/>
          </a:xfrm>
          <a:prstGeom prst="rightBrace">
            <a:avLst>
              <a:gd name="adj1" fmla="val 27119"/>
              <a:gd name="adj2" fmla="val 50000"/>
            </a:avLst>
          </a:prstGeom>
          <a:ln w="28575">
            <a:solidFill>
              <a:srgbClr val="99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endParaRPr lang="en-US" altLang="en-US" sz="2400" b="1"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75412" y="3299588"/>
            <a:ext cx="4855379" cy="12747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  <a:defRPr/>
            </a:pPr>
            <a:r>
              <a:rPr lang="en-US" altLang="en-US" sz="2200" b="1" i="1" dirty="0" err="1">
                <a:solidFill>
                  <a:srgbClr val="002060"/>
                </a:solidFill>
                <a:cs typeface="Arial" charset="0"/>
              </a:rPr>
              <a:t>Kiểm</a:t>
            </a:r>
            <a:r>
              <a:rPr lang="en-US" altLang="en-US" sz="2200" b="1" i="1" dirty="0">
                <a:solidFill>
                  <a:srgbClr val="002060"/>
                </a:solidFill>
                <a:cs typeface="Arial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cs typeface="Arial" charset="0"/>
              </a:rPr>
              <a:t>soát</a:t>
            </a:r>
            <a:r>
              <a:rPr lang="en-US" altLang="en-US" sz="2200" b="1" i="1" dirty="0">
                <a:solidFill>
                  <a:srgbClr val="002060"/>
                </a:solidFill>
                <a:cs typeface="Arial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cs typeface="Arial" charset="0"/>
              </a:rPr>
              <a:t>lợn</a:t>
            </a:r>
            <a:r>
              <a:rPr lang="en-US" altLang="en-US" sz="2200" b="1" i="1" dirty="0">
                <a:solidFill>
                  <a:srgbClr val="002060"/>
                </a:solidFill>
                <a:cs typeface="Arial" charset="0"/>
              </a:rPr>
              <a:t>, </a:t>
            </a:r>
            <a:r>
              <a:rPr lang="en-US" altLang="en-US" sz="2200" b="1" i="1" dirty="0" err="1">
                <a:solidFill>
                  <a:srgbClr val="002060"/>
                </a:solidFill>
                <a:cs typeface="Arial" charset="0"/>
              </a:rPr>
              <a:t>tinh</a:t>
            </a:r>
            <a:r>
              <a:rPr lang="en-US" altLang="en-US" sz="2200" b="1" i="1" dirty="0">
                <a:solidFill>
                  <a:srgbClr val="002060"/>
                </a:solidFill>
                <a:cs typeface="Arial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cs typeface="Arial" charset="0"/>
              </a:rPr>
              <a:t>dịch</a:t>
            </a:r>
            <a:r>
              <a:rPr lang="en-US" altLang="en-US" sz="2200" b="1" i="1" dirty="0">
                <a:solidFill>
                  <a:srgbClr val="002060"/>
                </a:solidFill>
                <a:cs typeface="Arial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cs typeface="Arial" charset="0"/>
              </a:rPr>
              <a:t>lợn</a:t>
            </a:r>
            <a:r>
              <a:rPr lang="en-US" altLang="en-US" sz="2200" b="1" i="1" dirty="0">
                <a:solidFill>
                  <a:srgbClr val="002060"/>
                </a:solidFill>
                <a:cs typeface="Arial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cs typeface="Arial" charset="0"/>
              </a:rPr>
              <a:t>và</a:t>
            </a:r>
            <a:r>
              <a:rPr lang="en-US" altLang="en-US" sz="2200" b="1" i="1" dirty="0">
                <a:solidFill>
                  <a:srgbClr val="002060"/>
                </a:solidFill>
                <a:cs typeface="Arial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cs typeface="Arial" charset="0"/>
              </a:rPr>
              <a:t>tất</a:t>
            </a:r>
            <a:r>
              <a:rPr lang="en-US" altLang="en-US" sz="2200" b="1" i="1" dirty="0">
                <a:solidFill>
                  <a:srgbClr val="002060"/>
                </a:solidFill>
                <a:cs typeface="Arial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cs typeface="Arial" charset="0"/>
              </a:rPr>
              <a:t>cả</a:t>
            </a:r>
            <a:r>
              <a:rPr lang="en-US" altLang="en-US" sz="2200" b="1" i="1" dirty="0">
                <a:solidFill>
                  <a:srgbClr val="002060"/>
                </a:solidFill>
                <a:cs typeface="Arial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cs typeface="Arial" charset="0"/>
              </a:rPr>
              <a:t>những</a:t>
            </a:r>
            <a:r>
              <a:rPr lang="en-US" altLang="en-US" sz="2200" b="1" i="1" dirty="0">
                <a:solidFill>
                  <a:srgbClr val="002060"/>
                </a:solidFill>
                <a:cs typeface="Arial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cs typeface="Arial" charset="0"/>
              </a:rPr>
              <a:t>gì</a:t>
            </a:r>
            <a:r>
              <a:rPr lang="en-US" altLang="en-US" sz="2200" b="1" i="1" dirty="0">
                <a:solidFill>
                  <a:srgbClr val="002060"/>
                </a:solidFill>
                <a:cs typeface="Arial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cs typeface="Arial" charset="0"/>
              </a:rPr>
              <a:t>có</a:t>
            </a:r>
            <a:r>
              <a:rPr lang="en-US" altLang="en-US" sz="2200" b="1" i="1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cs typeface="Arial" charset="0"/>
              </a:rPr>
              <a:t>thể</a:t>
            </a:r>
            <a:r>
              <a:rPr lang="en-US" altLang="en-US" sz="2200" b="1" i="1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cs typeface="Arial" charset="0"/>
              </a:rPr>
              <a:t>mang</a:t>
            </a:r>
            <a:r>
              <a:rPr lang="en-US" altLang="en-US" sz="2200" b="1" i="1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cs typeface="Arial" charset="0"/>
              </a:rPr>
              <a:t>mầm</a:t>
            </a:r>
            <a:r>
              <a:rPr lang="en-US" altLang="en-US" sz="2200" b="1" i="1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cs typeface="Arial" charset="0"/>
              </a:rPr>
              <a:t>bệnh</a:t>
            </a:r>
            <a:r>
              <a:rPr lang="en-US" altLang="en-US" sz="2200" b="1" i="1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altLang="en-US" sz="2200" b="1" i="1" dirty="0" err="1">
                <a:cs typeface="Arial" charset="0"/>
              </a:rPr>
              <a:t>không</a:t>
            </a:r>
            <a:r>
              <a:rPr lang="en-US" altLang="en-US" sz="2200" b="1" i="1" dirty="0">
                <a:cs typeface="Arial" charset="0"/>
              </a:rPr>
              <a:t> </a:t>
            </a:r>
            <a:r>
              <a:rPr lang="en-US" altLang="en-US" sz="2200" b="1" i="1" dirty="0" err="1">
                <a:cs typeface="Arial" charset="0"/>
              </a:rPr>
              <a:t>cho</a:t>
            </a:r>
            <a:r>
              <a:rPr lang="en-US" altLang="en-US" sz="2200" b="1" i="1" dirty="0">
                <a:cs typeface="Arial" charset="0"/>
              </a:rPr>
              <a:t> </a:t>
            </a:r>
            <a:r>
              <a:rPr lang="en-US" altLang="en-US" sz="2200" b="1" i="1" dirty="0" err="1">
                <a:cs typeface="Arial" charset="0"/>
              </a:rPr>
              <a:t>tiếp</a:t>
            </a:r>
            <a:r>
              <a:rPr lang="en-US" altLang="en-US" sz="2200" b="1" i="1" dirty="0">
                <a:cs typeface="Arial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cs typeface="Arial" charset="0"/>
              </a:rPr>
              <a:t>xúc</a:t>
            </a:r>
            <a:r>
              <a:rPr lang="en-US" altLang="en-US" sz="2200" b="1" i="1" dirty="0">
                <a:solidFill>
                  <a:srgbClr val="002060"/>
                </a:solidFill>
                <a:cs typeface="Arial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cs typeface="Arial" charset="0"/>
              </a:rPr>
              <a:t>với</a:t>
            </a:r>
            <a:r>
              <a:rPr lang="en-US" altLang="en-US" sz="2200" b="1" i="1" dirty="0">
                <a:solidFill>
                  <a:srgbClr val="002060"/>
                </a:solidFill>
                <a:cs typeface="Arial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cs typeface="Arial" charset="0"/>
              </a:rPr>
              <a:t>lợn</a:t>
            </a:r>
            <a:r>
              <a:rPr lang="en-US" altLang="en-US" sz="2200" b="1" i="1" dirty="0">
                <a:solidFill>
                  <a:srgbClr val="002060"/>
                </a:solidFill>
                <a:cs typeface="Arial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cs typeface="Arial" charset="0"/>
              </a:rPr>
              <a:t>khỏe</a:t>
            </a:r>
            <a:r>
              <a:rPr lang="en-US" altLang="en-US" sz="2200" b="1" i="1" dirty="0">
                <a:solidFill>
                  <a:srgbClr val="002060"/>
                </a:solidFill>
                <a:cs typeface="Arial" charset="0"/>
              </a:rPr>
              <a:t>!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A81A817E-8238-834D-8881-5EEC4D821D33}"/>
              </a:ext>
            </a:extLst>
          </p:cNvPr>
          <p:cNvSpPr txBox="1">
            <a:spLocks/>
          </p:cNvSpPr>
          <p:nvPr/>
        </p:nvSpPr>
        <p:spPr>
          <a:xfrm>
            <a:off x="748256" y="1304320"/>
            <a:ext cx="10365317" cy="533400"/>
          </a:xfrm>
          <a:prstGeom prst="rect">
            <a:avLst/>
          </a:prstGeom>
          <a:solidFill>
            <a:schemeClr val="bg2"/>
          </a:solidFill>
          <a:ln w="12700">
            <a:solidFill>
              <a:schemeClr val="accent4">
                <a:lumMod val="75000"/>
              </a:schemeClr>
            </a:solidFill>
          </a:ln>
        </p:spPr>
        <p:txBody>
          <a:bodyPr rtlCol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>
                <a:solidFill>
                  <a:srgbClr val="5792C9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algn="ctr">
              <a:defRPr/>
            </a:pPr>
            <a:r>
              <a:rPr lang="en-US" altLang="en-US" sz="2800" b="1" i="1" u="sng">
                <a:solidFill>
                  <a:srgbClr val="180F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 tắc 1</a:t>
            </a:r>
            <a:r>
              <a:rPr lang="en-US" altLang="en-US" sz="2800" b="1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ly và kiểm soát vào, ra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7E41DE12-AC8C-8542-B27C-D1AC2F1D32C8}"/>
              </a:ext>
            </a:extLst>
          </p:cNvPr>
          <p:cNvSpPr txBox="1">
            <a:spLocks/>
          </p:cNvSpPr>
          <p:nvPr/>
        </p:nvSpPr>
        <p:spPr>
          <a:xfrm>
            <a:off x="609600" y="2247049"/>
            <a:ext cx="11247967" cy="41093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200" b="1" kern="1200">
                <a:solidFill>
                  <a:srgbClr val="5792C9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r>
              <a:rPr lang="en-US" altLang="en-US" sz="24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     	</a:t>
            </a:r>
            <a:r>
              <a:rPr lang="en-US" altLang="en-US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Kiểm soát những gì? </a:t>
            </a:r>
          </a:p>
          <a:p>
            <a:pPr lvl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-"/>
            </a:pPr>
            <a:r>
              <a:rPr lang="en-US" altLang="en-US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Lợn, tinh dịch của lợn</a:t>
            </a: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-"/>
            </a:pPr>
            <a:r>
              <a:rPr lang="en-US" altLang="en-US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Con người và vật dụng, thực phẩm</a:t>
            </a: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-"/>
            </a:pPr>
            <a:r>
              <a:rPr lang="en-US" altLang="en-US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Phương tiện vận chuyển</a:t>
            </a: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-"/>
            </a:pPr>
            <a:r>
              <a:rPr lang="en-US" altLang="en-US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Thức ăn, nước uống</a:t>
            </a: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-"/>
            </a:pPr>
            <a:r>
              <a:rPr lang="en-US" altLang="en-US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Dụng cụ chăn nuôi, vật tư thú y</a:t>
            </a: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-"/>
            </a:pPr>
            <a:r>
              <a:rPr lang="en-US" altLang="en-US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Động vật, côn trùng…</a:t>
            </a:r>
            <a:endParaRPr lang="en-US" altLang="en-US" sz="2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942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2" grpId="0" animBg="1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sky, ground, grass&#10;&#10;Description automatically generated">
            <a:extLst>
              <a:ext uri="{FF2B5EF4-FFF2-40B4-BE49-F238E27FC236}">
                <a16:creationId xmlns:a16="http://schemas.microsoft.com/office/drawing/2014/main" xmlns="" id="{145564A2-DADA-4D3B-AECA-EE8FD5020BE8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8" t="26781" r="14209" b="31197"/>
          <a:stretch/>
        </p:blipFill>
        <p:spPr bwMode="auto">
          <a:xfrm>
            <a:off x="8394870" y="1763066"/>
            <a:ext cx="3391739" cy="21143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1016020-96D9-4A15-BFD2-2E4D1C9D00D6}"/>
              </a:ext>
            </a:extLst>
          </p:cNvPr>
          <p:cNvSpPr txBox="1"/>
          <p:nvPr/>
        </p:nvSpPr>
        <p:spPr>
          <a:xfrm>
            <a:off x="580771" y="3456438"/>
            <a:ext cx="7648830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63563" lvl="2" indent="-563563">
              <a:spcBef>
                <a:spcPct val="0"/>
              </a:spcBef>
            </a:pPr>
            <a:r>
              <a:rPr lang="en-GB" altLang="en-US" sz="2400" b="1" dirty="0">
                <a:latin typeface="+mn-lt"/>
                <a:cs typeface="Arial" panose="020B0604020202020204" pitchFamily="34" charset="0"/>
              </a:rPr>
              <a:t>II</a:t>
            </a:r>
            <a:r>
              <a:rPr lang="en-GB" altLang="en-US" sz="2400" b="1">
                <a:latin typeface="+mn-lt"/>
                <a:cs typeface="Arial" panose="020B0604020202020204" pitchFamily="34" charset="0"/>
              </a:rPr>
              <a:t>.</a:t>
            </a:r>
            <a:r>
              <a:rPr lang="en-GB" altLang="en-US" i="1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 rào bằng </a:t>
            </a:r>
            <a:r>
              <a:rPr lang="en-US" altLang="en-US" sz="2400" b="1" smtClean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khoảng cách</a:t>
            </a:r>
            <a:endParaRPr lang="en-US" altLang="en-US" sz="2400" b="1" dirty="0">
              <a:solidFill>
                <a:srgbClr val="FF0000"/>
              </a:solidFill>
              <a:latin typeface="+mn-lt"/>
              <a:cs typeface="Arial" panose="020B0604020202020204" pitchFamily="34" charset="0"/>
            </a:endParaRPr>
          </a:p>
          <a:p>
            <a:pPr marL="228600" lvl="2" indent="-228600" eaLnBrk="1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Trại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chợ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marL="228600" lvl="2" indent="-228600" eaLnBrk="1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chuồng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trại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alt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2" indent="-228600" eaLnBrk="1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rửa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endParaRPr lang="en-US" alt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2" indent="-228600" eaLnBrk="1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nuôi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lý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endParaRPr lang="en-US" alt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2" indent="-228600" eaLnBrk="1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Cổng vào trại và cổng xuất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hướng </a:t>
            </a:r>
            <a:r>
              <a:rPr lang="vi-VN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 </a:t>
            </a:r>
            <a:r>
              <a:rPr lang="vi-VN" sz="20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0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lối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lợn.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C92A4291-75A4-FE44-81C8-878DA371BDA6}"/>
              </a:ext>
            </a:extLst>
          </p:cNvPr>
          <p:cNvSpPr txBox="1">
            <a:spLocks/>
          </p:cNvSpPr>
          <p:nvPr/>
        </p:nvSpPr>
        <p:spPr bwMode="auto">
          <a:xfrm>
            <a:off x="218410" y="805495"/>
            <a:ext cx="11998960" cy="1028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914377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3E25FB"/>
                </a:solidFill>
                <a:cs typeface="Arial" panose="020B0604020202020204" pitchFamily="34" charset="0"/>
              </a:rPr>
              <a:t>Làm</a:t>
            </a:r>
            <a:r>
              <a:rPr lang="en-US" altLang="en-US" sz="2800" b="1" dirty="0">
                <a:solidFill>
                  <a:srgbClr val="3E25FB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cs typeface="Arial" panose="020B0604020202020204" pitchFamily="34" charset="0"/>
              </a:rPr>
              <a:t>thế</a:t>
            </a:r>
            <a:r>
              <a:rPr lang="en-US" altLang="en-US" sz="2800" b="1" dirty="0">
                <a:solidFill>
                  <a:srgbClr val="3E25FB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cs typeface="Arial" panose="020B0604020202020204" pitchFamily="34" charset="0"/>
              </a:rPr>
              <a:t>nào</a:t>
            </a:r>
            <a:r>
              <a:rPr lang="en-US" altLang="en-US" sz="2800" b="1" dirty="0">
                <a:solidFill>
                  <a:srgbClr val="3E25FB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cs typeface="Arial" panose="020B0604020202020204" pitchFamily="34" charset="0"/>
              </a:rPr>
              <a:t>để</a:t>
            </a:r>
            <a:r>
              <a:rPr lang="en-US" altLang="en-US" sz="2800" b="1" dirty="0">
                <a:solidFill>
                  <a:srgbClr val="3E25FB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cs typeface="Arial" panose="020B0604020202020204" pitchFamily="34" charset="0"/>
              </a:rPr>
              <a:t>thực</a:t>
            </a:r>
            <a:r>
              <a:rPr lang="en-US" altLang="en-US" sz="2800" b="1" dirty="0">
                <a:solidFill>
                  <a:srgbClr val="3E25FB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cs typeface="Arial" panose="020B0604020202020204" pitchFamily="34" charset="0"/>
              </a:rPr>
              <a:t>hiện</a:t>
            </a:r>
            <a:r>
              <a:rPr lang="en-US" altLang="en-US" sz="2800" b="1" dirty="0">
                <a:solidFill>
                  <a:srgbClr val="3E25FB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cs typeface="Arial" panose="020B0604020202020204" pitchFamily="34" charset="0"/>
              </a:rPr>
              <a:t>cách</a:t>
            </a:r>
            <a:r>
              <a:rPr lang="en-US" altLang="en-US" sz="2800" b="1" dirty="0">
                <a:solidFill>
                  <a:srgbClr val="3E25FB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cs typeface="Arial" panose="020B0604020202020204" pitchFamily="34" charset="0"/>
              </a:rPr>
              <a:t>ly</a:t>
            </a:r>
            <a:r>
              <a:rPr lang="en-US" altLang="en-US" sz="2800" b="1" dirty="0">
                <a:solidFill>
                  <a:srgbClr val="3E25FB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DDD67794-C9E2-D742-B440-2EC27C5B7DF1}"/>
              </a:ext>
            </a:extLst>
          </p:cNvPr>
          <p:cNvSpPr txBox="1">
            <a:spLocks/>
          </p:cNvSpPr>
          <p:nvPr/>
        </p:nvSpPr>
        <p:spPr bwMode="auto">
          <a:xfrm>
            <a:off x="589600" y="1604359"/>
            <a:ext cx="7256718" cy="185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914377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377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377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377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377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 lvl="1" indent="0" eaLnBrk="1" hangingPunct="1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en-US" altLang="en-US" sz="2000" b="1" dirty="0" err="1">
                <a:solidFill>
                  <a:srgbClr val="00206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Cần</a:t>
            </a:r>
            <a:r>
              <a:rPr lang="en-US" altLang="en-US" sz="2000" b="1" dirty="0">
                <a:solidFill>
                  <a:srgbClr val="00206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có</a:t>
            </a:r>
            <a:r>
              <a:rPr lang="en-US" altLang="en-US" sz="2000" b="1" dirty="0">
                <a:solidFill>
                  <a:srgbClr val="00206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cs typeface="Arial" panose="020B0604020202020204" pitchFamily="34" charset="0"/>
              </a:rPr>
              <a:t>các</a:t>
            </a:r>
            <a:r>
              <a:rPr lang="en-US" altLang="en-US" sz="2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dirty="0">
                <a:cs typeface="Arial" panose="020B0604020202020204" pitchFamily="34" charset="0"/>
              </a:rPr>
              <a:t>“</a:t>
            </a:r>
            <a:r>
              <a:rPr lang="en-US" altLang="en-US" sz="2000" b="1" dirty="0">
                <a:solidFill>
                  <a:srgbClr val="C00000"/>
                </a:solidFill>
                <a:cs typeface="Arial" panose="020B0604020202020204" pitchFamily="34" charset="0"/>
              </a:rPr>
              <a:t>HÀNG RÀO</a:t>
            </a:r>
            <a:r>
              <a:rPr lang="en-US" altLang="en-US" sz="2000" dirty="0">
                <a:cs typeface="Arial" panose="020B0604020202020204" pitchFamily="34" charset="0"/>
              </a:rPr>
              <a:t>” </a:t>
            </a:r>
            <a:r>
              <a:rPr lang="en-US" altLang="en-US" sz="2000" b="1" dirty="0" err="1">
                <a:solidFill>
                  <a:srgbClr val="002060"/>
                </a:solidFill>
                <a:cs typeface="Arial" panose="020B0604020202020204" pitchFamily="34" charset="0"/>
              </a:rPr>
              <a:t>ngăn</a:t>
            </a:r>
            <a:r>
              <a:rPr lang="en-US" altLang="en-US" sz="2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cs typeface="Arial" panose="020B0604020202020204" pitchFamily="34" charset="0"/>
              </a:rPr>
              <a:t>cản</a:t>
            </a:r>
            <a:r>
              <a:rPr lang="en-US" altLang="en-US" sz="20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altLang="en-US" sz="2000" b="1" dirty="0" err="1">
                <a:solidFill>
                  <a:srgbClr val="002060"/>
                </a:solidFill>
                <a:cs typeface="Arial" panose="020B0604020202020204" pitchFamily="34" charset="0"/>
              </a:rPr>
              <a:t>có</a:t>
            </a:r>
            <a:r>
              <a:rPr lang="en-US" altLang="en-US" sz="2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cs typeface="Arial" panose="020B0604020202020204" pitchFamily="34" charset="0"/>
              </a:rPr>
              <a:t>thể</a:t>
            </a:r>
            <a:r>
              <a:rPr lang="en-US" altLang="en-US" sz="2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cs typeface="Arial" panose="020B0604020202020204" pitchFamily="34" charset="0"/>
              </a:rPr>
              <a:t>là</a:t>
            </a:r>
            <a:r>
              <a:rPr lang="en-US" altLang="en-US" sz="2000" b="1" dirty="0">
                <a:solidFill>
                  <a:srgbClr val="002060"/>
                </a:solidFill>
                <a:cs typeface="Arial" panose="020B0604020202020204" pitchFamily="34" charset="0"/>
              </a:rPr>
              <a:t>: </a:t>
            </a:r>
          </a:p>
          <a:p>
            <a:pPr marL="6350" lvl="1" indent="0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US" altLang="en-US" sz="2000" b="1" dirty="0">
                <a:solidFill>
                  <a:srgbClr val="002060"/>
                </a:solidFill>
                <a:cs typeface="Arial" panose="020B0604020202020204" pitchFamily="34" charset="0"/>
              </a:rPr>
              <a:t>I. </a:t>
            </a:r>
            <a:r>
              <a:rPr lang="en-US" altLang="en-US" sz="2000" b="1" dirty="0" err="1">
                <a:solidFill>
                  <a:srgbClr val="002060"/>
                </a:solidFill>
                <a:cs typeface="Arial" panose="020B0604020202020204" pitchFamily="34" charset="0"/>
              </a:rPr>
              <a:t>Hàng</a:t>
            </a:r>
            <a:r>
              <a:rPr lang="en-US" altLang="en-US" sz="2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cs typeface="Arial" panose="020B0604020202020204" pitchFamily="34" charset="0"/>
              </a:rPr>
              <a:t>rào</a:t>
            </a:r>
            <a:r>
              <a:rPr lang="en-US" altLang="en-US" sz="2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cs typeface="Arial" panose="020B0604020202020204" pitchFamily="34" charset="0"/>
              </a:rPr>
              <a:t>bằng</a:t>
            </a:r>
            <a:r>
              <a:rPr lang="en-US" altLang="en-US" sz="2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cs typeface="Arial" panose="020B0604020202020204" pitchFamily="34" charset="0"/>
              </a:rPr>
              <a:t>vật</a:t>
            </a:r>
            <a:r>
              <a:rPr lang="en-US" altLang="en-US" sz="20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cs typeface="Arial" panose="020B0604020202020204" pitchFamily="34" charset="0"/>
              </a:rPr>
              <a:t>chất</a:t>
            </a:r>
            <a:r>
              <a:rPr lang="en-US" altLang="en-US" sz="20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</a:p>
          <a:p>
            <a:pPr marL="327025" lvl="2" indent="0" algn="just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2000" b="1" dirty="0" err="1">
                <a:solidFill>
                  <a:srgbClr val="FF0000"/>
                </a:solidFill>
                <a:cs typeface="Arial" panose="020B0604020202020204" pitchFamily="34" charset="0"/>
              </a:rPr>
              <a:t>Hàng</a:t>
            </a:r>
            <a:r>
              <a:rPr lang="en-US" alt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cs typeface="Arial" panose="020B0604020202020204" pitchFamily="34" charset="0"/>
              </a:rPr>
              <a:t>rào</a:t>
            </a:r>
            <a:r>
              <a:rPr lang="en-US" alt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dirty="0">
                <a:solidFill>
                  <a:srgbClr val="002060"/>
                </a:solidFill>
                <a:cs typeface="Arial" panose="020B0604020202020204" pitchFamily="34" charset="0"/>
              </a:rPr>
              <a:t>bao </a:t>
            </a:r>
            <a:r>
              <a:rPr lang="en-US" altLang="en-US" sz="2000" b="1" dirty="0" err="1">
                <a:solidFill>
                  <a:srgbClr val="002060"/>
                </a:solidFill>
                <a:cs typeface="Arial" panose="020B0604020202020204" pitchFamily="34" charset="0"/>
              </a:rPr>
              <a:t>quanh</a:t>
            </a:r>
            <a:r>
              <a:rPr lang="en-US" altLang="en-US" sz="2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cs typeface="Arial" panose="020B0604020202020204" pitchFamily="34" charset="0"/>
              </a:rPr>
              <a:t>trại</a:t>
            </a:r>
            <a:r>
              <a:rPr lang="en-US" altLang="en-US" sz="20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altLang="en-US" sz="2000" b="1" dirty="0" err="1">
                <a:solidFill>
                  <a:srgbClr val="002060"/>
                </a:solidFill>
                <a:cs typeface="Arial" panose="020B0604020202020204" pitchFamily="34" charset="0"/>
              </a:rPr>
              <a:t>cổng</a:t>
            </a:r>
            <a:r>
              <a:rPr lang="en-US" altLang="en-US" sz="20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altLang="en-US" sz="2000" b="1" dirty="0" err="1">
                <a:solidFill>
                  <a:srgbClr val="002060"/>
                </a:solidFill>
                <a:cs typeface="Arial" panose="020B0604020202020204" pitchFamily="34" charset="0"/>
              </a:rPr>
              <a:t>khóa</a:t>
            </a:r>
            <a:r>
              <a:rPr lang="en-US" altLang="en-US" sz="20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altLang="en-US" sz="2000" b="1" dirty="0" err="1">
                <a:solidFill>
                  <a:srgbClr val="002060"/>
                </a:solidFill>
                <a:cs typeface="Arial" panose="020B0604020202020204" pitchFamily="34" charset="0"/>
              </a:rPr>
              <a:t>biển</a:t>
            </a:r>
            <a:r>
              <a:rPr lang="en-US" altLang="en-US" sz="2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cs typeface="Arial" panose="020B0604020202020204" pitchFamily="34" charset="0"/>
              </a:rPr>
              <a:t>báo</a:t>
            </a:r>
            <a:r>
              <a:rPr lang="en-US" altLang="en-US" sz="2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</a:p>
          <a:p>
            <a:pPr marL="563563" lvl="2" indent="-236538"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00206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	 </a:t>
            </a:r>
            <a:r>
              <a:rPr lang="en-US" altLang="en-US" sz="2000" b="1" i="1" dirty="0" err="1">
                <a:solidFill>
                  <a:srgbClr val="002060"/>
                </a:solidFill>
                <a:cs typeface="Arial" panose="020B0604020202020204" pitchFamily="34" charset="0"/>
              </a:rPr>
              <a:t>Giúp</a:t>
            </a:r>
            <a:r>
              <a:rPr lang="en-US" altLang="en-US" sz="2000" b="1" i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cs typeface="Arial" panose="020B0604020202020204" pitchFamily="34" charset="0"/>
              </a:rPr>
              <a:t>ngăn</a:t>
            </a:r>
            <a:r>
              <a:rPr lang="en-US" altLang="en-US" sz="2000" b="1" i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cs typeface="Arial" panose="020B0604020202020204" pitchFamily="34" charset="0"/>
              </a:rPr>
              <a:t>những</a:t>
            </a:r>
            <a:r>
              <a:rPr lang="en-US" altLang="en-US" sz="2000" b="1" i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cs typeface="Arial" panose="020B0604020202020204" pitchFamily="34" charset="0"/>
              </a:rPr>
              <a:t>người</a:t>
            </a:r>
            <a:r>
              <a:rPr lang="en-US" altLang="en-US" sz="2000" b="1" i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cs typeface="Arial" panose="020B0604020202020204" pitchFamily="34" charset="0"/>
              </a:rPr>
              <a:t>không</a:t>
            </a:r>
            <a:r>
              <a:rPr lang="en-US" altLang="en-US" sz="2000" b="1" i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cs typeface="Arial" panose="020B0604020202020204" pitchFamily="34" charset="0"/>
              </a:rPr>
              <a:t>có</a:t>
            </a:r>
            <a:r>
              <a:rPr lang="en-US" altLang="en-US" sz="2000" b="1" i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cs typeface="Arial" panose="020B0604020202020204" pitchFamily="34" charset="0"/>
              </a:rPr>
              <a:t>phận</a:t>
            </a:r>
            <a:r>
              <a:rPr lang="en-US" altLang="en-US" sz="2000" b="1" i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cs typeface="Arial" panose="020B0604020202020204" pitchFamily="34" charset="0"/>
              </a:rPr>
              <a:t>sự</a:t>
            </a:r>
            <a:r>
              <a:rPr lang="en-US" altLang="en-US" sz="2000" b="1" i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altLang="en-US" sz="2000" b="1" i="1" dirty="0" err="1">
                <a:solidFill>
                  <a:srgbClr val="002060"/>
                </a:solidFill>
                <a:cs typeface="Arial" panose="020B0604020202020204" pitchFamily="34" charset="0"/>
              </a:rPr>
              <a:t>gia</a:t>
            </a:r>
            <a:r>
              <a:rPr lang="en-US" altLang="en-US" sz="2000" b="1" i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cs typeface="Arial" panose="020B0604020202020204" pitchFamily="34" charset="0"/>
              </a:rPr>
              <a:t>súc</a:t>
            </a:r>
            <a:r>
              <a:rPr lang="en-US" altLang="en-US" sz="2000" b="1" i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cs typeface="Arial" panose="020B0604020202020204" pitchFamily="34" charset="0"/>
              </a:rPr>
              <a:t>thả</a:t>
            </a:r>
            <a:r>
              <a:rPr lang="en-US" altLang="en-US" sz="2000" b="1" i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cs typeface="Arial" panose="020B0604020202020204" pitchFamily="34" charset="0"/>
              </a:rPr>
              <a:t>rông</a:t>
            </a:r>
            <a:r>
              <a:rPr lang="en-US" altLang="en-US" sz="2000" b="1" i="1" dirty="0">
                <a:solidFill>
                  <a:srgbClr val="002060"/>
                </a:solidFill>
                <a:cs typeface="Arial" panose="020B0604020202020204" pitchFamily="34" charset="0"/>
              </a:rPr>
              <a:t>… </a:t>
            </a:r>
            <a:r>
              <a:rPr lang="en-US" altLang="en-US" sz="2000" b="1" i="1" err="1">
                <a:solidFill>
                  <a:srgbClr val="002060"/>
                </a:solidFill>
                <a:cs typeface="Arial" panose="020B0604020202020204" pitchFamily="34" charset="0"/>
              </a:rPr>
              <a:t>vào</a:t>
            </a:r>
            <a:r>
              <a:rPr lang="en-US" altLang="en-US" sz="2000" b="1" i="1">
                <a:solidFill>
                  <a:srgbClr val="002060"/>
                </a:solidFill>
                <a:cs typeface="Arial" panose="020B0604020202020204" pitchFamily="34" charset="0"/>
              </a:rPr>
              <a:t> trại.</a:t>
            </a:r>
            <a:r>
              <a:rPr lang="en-US" altLang="en-US" i="1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	</a:t>
            </a:r>
            <a:endParaRPr lang="en-US" altLang="en-US" sz="2100" dirty="0"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45564A2-DADA-4D3B-AECA-EE8FD5020BE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94870" y="3980330"/>
            <a:ext cx="3391739" cy="24769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United States Agency for International Development (USAID) | International  Institute for Sustainable Development">
            <a:extLst>
              <a:ext uri="{FF2B5EF4-FFF2-40B4-BE49-F238E27FC236}">
                <a16:creationId xmlns:a16="http://schemas.microsoft.com/office/drawing/2014/main" xmlns="" id="{45EEB66C-1DA5-C542-832F-A48E2BD0C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649" y="-69228"/>
            <a:ext cx="124781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19B8DD6C-9357-284C-ABF0-A69F9F556B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graphicFrame>
        <p:nvGraphicFramePr>
          <p:cNvPr id="13" name="Content Placeholder 6">
            <a:extLst>
              <a:ext uri="{FF2B5EF4-FFF2-40B4-BE49-F238E27FC236}">
                <a16:creationId xmlns:a16="http://schemas.microsoft.com/office/drawing/2014/main" xmlns="" id="{976A7979-94E1-C845-888D-B7A7C66400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0608172"/>
              </p:ext>
            </p:extLst>
          </p:nvPr>
        </p:nvGraphicFramePr>
        <p:xfrm>
          <a:off x="820271" y="1266512"/>
          <a:ext cx="10521806" cy="2404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Picture 13" descr="A person holding a group of puppies&#10;&#10;Description automatically generated with medium confidence">
            <a:extLst>
              <a:ext uri="{FF2B5EF4-FFF2-40B4-BE49-F238E27FC236}">
                <a16:creationId xmlns:a16="http://schemas.microsoft.com/office/drawing/2014/main" xmlns="" id="{C8CB7AF6-3E77-B949-B894-20963AB0BB5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77" y="4497399"/>
            <a:ext cx="1801073" cy="15665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 descr="A picture containing indoor, person, kitchen, preparing&#10;&#10;Description automatically generated">
            <a:extLst>
              <a:ext uri="{FF2B5EF4-FFF2-40B4-BE49-F238E27FC236}">
                <a16:creationId xmlns:a16="http://schemas.microsoft.com/office/drawing/2014/main" xmlns="" id="{B127FE82-1E66-F947-9BCE-EFF63CF363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"/>
          <a:stretch/>
        </p:blipFill>
        <p:spPr bwMode="auto">
          <a:xfrm>
            <a:off x="2363962" y="4510182"/>
            <a:ext cx="2881211" cy="15454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 descr="A person standing next to a group of pigs in a cage&#10;&#10;Description automatically generated with low confidence">
            <a:extLst>
              <a:ext uri="{FF2B5EF4-FFF2-40B4-BE49-F238E27FC236}">
                <a16:creationId xmlns:a16="http://schemas.microsoft.com/office/drawing/2014/main" xmlns="" id="{68F2AE00-6955-0548-84EE-2AEE02E021A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485" y="4497399"/>
            <a:ext cx="2429157" cy="15454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17" descr="A picture containing grass, outdoor, sky, dirt&#10;&#10;Description automatically generated">
            <a:extLst>
              <a:ext uri="{FF2B5EF4-FFF2-40B4-BE49-F238E27FC236}">
                <a16:creationId xmlns:a16="http://schemas.microsoft.com/office/drawing/2014/main" xmlns="" id="{53ABF238-F7AE-344C-9F2D-042768A84B1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6" r="27167" b="35422"/>
          <a:stretch/>
        </p:blipFill>
        <p:spPr bwMode="auto">
          <a:xfrm>
            <a:off x="7859331" y="4497399"/>
            <a:ext cx="3482746" cy="15454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03685F9-C200-4D80-8149-9C4D7D9B977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771" y="122936"/>
            <a:ext cx="1621871" cy="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44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44066E7D-5918-4FE0-8A30-41FA298B3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012" y="2170831"/>
            <a:ext cx="6995984" cy="3405216"/>
          </a:xfrm>
        </p:spPr>
        <p:txBody>
          <a:bodyPr>
            <a:noAutofit/>
          </a:bodyPr>
          <a:lstStyle/>
          <a:p>
            <a:pPr marL="123825" lvl="2" indent="0" algn="just">
              <a:spcBef>
                <a:spcPts val="1800"/>
              </a:spcBef>
              <a:buNone/>
              <a:defRPr/>
            </a:pPr>
            <a:r>
              <a:rPr lang="en-US" alt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r>
              <a:rPr lang="en-US" alt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en-US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smtClean="0">
                <a:latin typeface="Arial" panose="020B0604020202020204" pitchFamily="34" charset="0"/>
                <a:cs typeface="Arial" panose="020B0604020202020204" pitchFamily="34" charset="0"/>
              </a:rPr>
              <a:t>Hàng rào bằng </a:t>
            </a:r>
            <a:r>
              <a:rPr lang="en-US" alt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en-US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hời gian:</a:t>
            </a:r>
            <a:r>
              <a:rPr lang="en-US" altLang="en-US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3825" lvl="2" indent="0" algn="just">
              <a:spcBef>
                <a:spcPts val="1800"/>
              </a:spcBef>
              <a:buNone/>
              <a:defRPr/>
            </a:pPr>
            <a:r>
              <a:rPr lang="vi-VN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 chuồng</a:t>
            </a:r>
            <a:r>
              <a:rPr lang="en-US" alt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alt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endParaRPr lang="en-US" alt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581014" lvl="3" indent="0" algn="just">
              <a:spcBef>
                <a:spcPts val="1800"/>
              </a:spcBef>
              <a:buNone/>
              <a:defRPr/>
            </a:pP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- 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Tổng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vệ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sinh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l</a:t>
            </a:r>
            <a:r>
              <a:rPr lang="vi-VN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àm </a:t>
            </a:r>
            <a:r>
              <a:rPr lang="vi-VN" alt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alt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chuồng.</a:t>
            </a:r>
            <a:endParaRPr lang="en-US" alt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23914" lvl="3" indent="-342900" algn="just">
              <a:spcBef>
                <a:spcPts val="1800"/>
              </a:spcBef>
              <a:buNone/>
              <a:defRPr/>
            </a:pP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K</a:t>
            </a:r>
            <a:r>
              <a:rPr lang="vi-VN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hử trùng t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oàn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vi-VN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chuồng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nuôi, </a:t>
            </a:r>
            <a:r>
              <a:rPr lang="vi-VN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 vực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 thiết bị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alt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cụ.</a:t>
            </a:r>
            <a:endParaRPr lang="en-US" alt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23914" lvl="3" indent="-342900" algn="just">
              <a:spcBef>
                <a:spcPts val="1800"/>
              </a:spcBef>
              <a:buNone/>
              <a:defRPr/>
            </a:pPr>
            <a:r>
              <a:rPr lang="en-US" alt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ể trống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chuồng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tuần.</a:t>
            </a:r>
            <a:endParaRPr lang="en-US" alt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2000" dirty="0">
                <a:solidFill>
                  <a:srgbClr val="180F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tuần. 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7154" name="Title 1">
            <a:extLst>
              <a:ext uri="{FF2B5EF4-FFF2-40B4-BE49-F238E27FC236}">
                <a16:creationId xmlns:a16="http://schemas.microsoft.com/office/drawing/2014/main" xmlns="" id="{19D29202-9618-4F9F-9914-41A6E5D31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240" y="1079966"/>
            <a:ext cx="10515600" cy="727869"/>
          </a:xfrm>
        </p:spPr>
        <p:txBody>
          <a:bodyPr>
            <a:normAutofit/>
          </a:bodyPr>
          <a:lstStyle/>
          <a:p>
            <a:pPr algn="ctr"/>
            <a:r>
              <a:rPr lang="en-US" altLang="en-US" sz="2800" b="1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thế nào để thực hiện cách ly?</a:t>
            </a:r>
            <a:endParaRPr lang="en-US" altLang="en-US" sz="2800" b="1" dirty="0">
              <a:solidFill>
                <a:srgbClr val="3E25F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7158" name="TextBox 8">
            <a:extLst>
              <a:ext uri="{FF2B5EF4-FFF2-40B4-BE49-F238E27FC236}">
                <a16:creationId xmlns:a16="http://schemas.microsoft.com/office/drawing/2014/main" xmlns="" id="{B1AC73F6-551B-4EF5-902D-55CF9B74C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8922" y="5634942"/>
            <a:ext cx="971415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82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2" algn="ctr">
              <a:spcBef>
                <a:spcPts val="1800"/>
              </a:spcBef>
              <a:buNone/>
            </a:pPr>
            <a:r>
              <a:rPr lang="vi-VN" altLang="en-US" sz="2000" b="1" i="1" dirty="0">
                <a:solidFill>
                  <a:srgbClr val="3E25FB"/>
                </a:solidFill>
              </a:rPr>
              <a:t>Trống chuồng là biện pháp cách ly quan trọng để tiêu diệt mầm bệnh, cắt đứt đường lây truyền bệnh!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xmlns="" id="{B637D875-34F1-483E-AFF3-ACCD4B464C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6490" y="372513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xmlns="" id="{5CD36924-3FEC-4C84-9722-E3A8DAC9B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182" y="2348753"/>
            <a:ext cx="3820409" cy="26384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3737FF6-804B-4A59-8143-70F3B28F74A2}"/>
              </a:ext>
            </a:extLst>
          </p:cNvPr>
          <p:cNvSpPr txBox="1"/>
          <p:nvPr/>
        </p:nvSpPr>
        <p:spPr>
          <a:xfrm>
            <a:off x="473675" y="3917092"/>
            <a:ext cx="10919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xmlns="" id="{B9F01B7B-AEC3-6A49-9C2E-2FB9DA2411B4}"/>
              </a:ext>
            </a:extLst>
          </p:cNvPr>
          <p:cNvSpPr txBox="1">
            <a:spLocks/>
          </p:cNvSpPr>
          <p:nvPr/>
        </p:nvSpPr>
        <p:spPr bwMode="auto">
          <a:xfrm>
            <a:off x="889217" y="2163756"/>
            <a:ext cx="10639972" cy="2918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914377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377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377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377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377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3825" lvl="2" indent="0" eaLnBrk="1" hangingPunct="1"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en-US" altLang="en-US" sz="2200" b="1">
                <a:solidFill>
                  <a:srgbClr val="002060"/>
                </a:solidFill>
                <a:cs typeface="Arial" panose="020B0604020202020204" pitchFamily="34" charset="0"/>
              </a:rPr>
              <a:t>IV. </a:t>
            </a:r>
            <a:r>
              <a:rPr lang="en-US" altLang="en-US" sz="2200" b="1" smtClean="0">
                <a:solidFill>
                  <a:srgbClr val="002060"/>
                </a:solidFill>
                <a:cs typeface="Arial" panose="020B0604020202020204" pitchFamily="34" charset="0"/>
              </a:rPr>
              <a:t>Hàng rào bằng </a:t>
            </a:r>
            <a:r>
              <a:rPr lang="en-US" altLang="en-US" sz="2200" b="1" smtClean="0">
                <a:solidFill>
                  <a:srgbClr val="FF0000"/>
                </a:solidFill>
                <a:cs typeface="Arial" panose="020B0604020202020204" pitchFamily="34" charset="0"/>
              </a:rPr>
              <a:t>các </a:t>
            </a:r>
            <a:r>
              <a:rPr lang="en-US" altLang="en-US" sz="2200" b="1">
                <a:solidFill>
                  <a:srgbClr val="FF0000"/>
                </a:solidFill>
                <a:cs typeface="Arial" panose="020B0604020202020204" pitchFamily="34" charset="0"/>
              </a:rPr>
              <a:t>quy định của </a:t>
            </a:r>
            <a:r>
              <a:rPr lang="en-US" altLang="en-US" sz="2200" b="1" smtClean="0">
                <a:solidFill>
                  <a:srgbClr val="FF0000"/>
                </a:solidFill>
                <a:cs typeface="Arial" panose="020B0604020202020204" pitchFamily="34" charset="0"/>
              </a:rPr>
              <a:t>trại</a:t>
            </a:r>
            <a:endParaRPr lang="en-US" altLang="en-US" sz="2200" b="1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466725" lvl="2" indent="-342900" algn="just" eaLnBrk="1" hangingPunct="1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altLang="en-US" sz="2200" b="1">
                <a:solidFill>
                  <a:srgbClr val="002060"/>
                </a:solidFill>
                <a:cs typeface="Arial" panose="020B0604020202020204" pitchFamily="34" charset="0"/>
              </a:rPr>
              <a:t>Trình tự kiểm tra, chăm sóc phải từ nơi </a:t>
            </a:r>
            <a:r>
              <a:rPr lang="en-US" altLang="en-US" sz="2200" b="1">
                <a:solidFill>
                  <a:srgbClr val="FF0000"/>
                </a:solidFill>
                <a:cs typeface="Arial" panose="020B0604020202020204" pitchFamily="34" charset="0"/>
              </a:rPr>
              <a:t>sạch </a:t>
            </a:r>
            <a:r>
              <a:rPr lang="en-US" altLang="en-US" sz="2200" b="1">
                <a:solidFill>
                  <a:srgbClr val="FF0000"/>
                </a:solidFill>
                <a:cs typeface="Arial" panose="020B0604020202020204" pitchFamily="34" charset="0"/>
                <a:sym typeface="Wingdings 3" panose="05040102010807070707" pitchFamily="18" charset="2"/>
              </a:rPr>
              <a:t> bẩn, </a:t>
            </a:r>
            <a:r>
              <a:rPr lang="en-US" altLang="en-US" sz="2200" b="1">
                <a:solidFill>
                  <a:srgbClr val="002060"/>
                </a:solidFill>
                <a:cs typeface="Arial" panose="020B0604020202020204" pitchFamily="34" charset="0"/>
                <a:sym typeface="Wingdings 3" panose="05040102010807070707" pitchFamily="18" charset="2"/>
              </a:rPr>
              <a:t>từ </a:t>
            </a:r>
            <a:r>
              <a:rPr lang="en-US" sz="2200" b="1">
                <a:solidFill>
                  <a:srgbClr val="002060"/>
                </a:solidFill>
                <a:cs typeface="Arial" panose="020B0604020202020204" pitchFamily="34" charset="0"/>
              </a:rPr>
              <a:t>lợn nhỏ đến lợn lớn và từ khu chuồng lợn nái đẻ</a:t>
            </a:r>
            <a:r>
              <a:rPr lang="en-US" sz="2200" b="1">
                <a:cs typeface="Arial" panose="020B0604020202020204" pitchFamily="34" charset="0"/>
              </a:rPr>
              <a:t> </a:t>
            </a:r>
            <a:r>
              <a:rPr lang="en-US" altLang="en-US" sz="2200" b="1">
                <a:solidFill>
                  <a:srgbClr val="FF0000"/>
                </a:solidFill>
                <a:cs typeface="Arial" panose="020B0604020202020204" pitchFamily="34" charset="0"/>
                <a:sym typeface="Wingdings 3" panose="05040102010807070707" pitchFamily="18" charset="2"/>
              </a:rPr>
              <a:t></a:t>
            </a:r>
            <a:r>
              <a:rPr lang="en-US" sz="2200" b="1">
                <a:cs typeface="Arial" panose="020B0604020202020204" pitchFamily="34" charset="0"/>
              </a:rPr>
              <a:t> </a:t>
            </a:r>
            <a:r>
              <a:rPr lang="en-US" sz="2200" b="1">
                <a:solidFill>
                  <a:srgbClr val="002060"/>
                </a:solidFill>
                <a:cs typeface="Arial" panose="020B0604020202020204" pitchFamily="34" charset="0"/>
              </a:rPr>
              <a:t>lợn nái chửa </a:t>
            </a:r>
            <a:r>
              <a:rPr lang="en-US" altLang="en-US" sz="2200" b="1">
                <a:solidFill>
                  <a:srgbClr val="FF0000"/>
                </a:solidFill>
                <a:cs typeface="Arial" panose="020B0604020202020204" pitchFamily="34" charset="0"/>
                <a:sym typeface="Wingdings 3" panose="05040102010807070707" pitchFamily="18" charset="2"/>
              </a:rPr>
              <a:t></a:t>
            </a:r>
            <a:r>
              <a:rPr lang="en-US" sz="2200" b="1">
                <a:cs typeface="Arial" panose="020B0604020202020204" pitchFamily="34" charset="0"/>
              </a:rPr>
              <a:t> </a:t>
            </a:r>
            <a:r>
              <a:rPr lang="en-US" sz="2200" b="1">
                <a:solidFill>
                  <a:srgbClr val="002060"/>
                </a:solidFill>
                <a:cs typeface="Arial" panose="020B0604020202020204" pitchFamily="34" charset="0"/>
              </a:rPr>
              <a:t>lợn thương phẩm</a:t>
            </a:r>
            <a:r>
              <a:rPr lang="en-US" sz="2200" b="1">
                <a:cs typeface="Arial" panose="020B0604020202020204" pitchFamily="34" charset="0"/>
              </a:rPr>
              <a:t>.</a:t>
            </a:r>
            <a:endParaRPr lang="en-US" altLang="en-US" sz="2200" b="1">
              <a:solidFill>
                <a:srgbClr val="FF0000"/>
              </a:solidFill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466725" lvl="2" indent="-342900" algn="just" eaLnBrk="1" hangingPunct="1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altLang="en-US" sz="2200" b="1">
                <a:solidFill>
                  <a:srgbClr val="002060"/>
                </a:solidFill>
                <a:cs typeface="Arial" panose="020B0604020202020204" pitchFamily="34" charset="0"/>
              </a:rPr>
              <a:t>Khi phát hiện lợn có biểu hiện bất thường </a:t>
            </a:r>
            <a:r>
              <a:rPr lang="en-US" altLang="en-US" sz="2200" b="1">
                <a:solidFill>
                  <a:srgbClr val="00206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cần</a:t>
            </a:r>
            <a:r>
              <a:rPr lang="en-US" altLang="en-US" sz="2200" b="1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>
                <a:solidFill>
                  <a:srgbClr val="FF0000"/>
                </a:solidFill>
                <a:cs typeface="Arial" panose="020B0604020202020204" pitchFamily="34" charset="0"/>
              </a:rPr>
              <a:t>cách ly </a:t>
            </a:r>
            <a:r>
              <a:rPr lang="en-US" altLang="en-US" sz="2200" b="1">
                <a:solidFill>
                  <a:srgbClr val="002060"/>
                </a:solidFill>
                <a:cs typeface="Arial" panose="020B0604020202020204" pitchFamily="34" charset="0"/>
              </a:rPr>
              <a:t>ngay con bệnh, con nghi bệnh với con khỏe và có biện pháp xử lý phù hợp</a:t>
            </a:r>
          </a:p>
          <a:p>
            <a:pPr marL="466725" lvl="2" indent="-342900" algn="just" eaLnBrk="1" hangingPunct="1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altLang="en-US" sz="2200" b="1">
                <a:solidFill>
                  <a:srgbClr val="002060"/>
                </a:solidFill>
                <a:cs typeface="Arial" panose="020B0604020202020204" pitchFamily="34" charset="0"/>
              </a:rPr>
              <a:t>Không nuôi chung nhiều đối tượng lợn hay các loại gia súc </a:t>
            </a:r>
            <a:r>
              <a:rPr lang="en-GB" altLang="en-US" sz="2200" b="1">
                <a:solidFill>
                  <a:srgbClr val="002060"/>
                </a:solidFill>
                <a:cs typeface="Arial" panose="020B0604020202020204" pitchFamily="34" charset="0"/>
              </a:rPr>
              <a:t>trong một chuồng, một khu chăn nuôi, một trại</a:t>
            </a:r>
            <a:r>
              <a:rPr lang="en-US" altLang="en-US" sz="2200" b="1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  <a:endParaRPr lang="en-US" altLang="en-US" sz="22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982FF443-246F-F24B-8AD1-269E1A2C0377}"/>
              </a:ext>
            </a:extLst>
          </p:cNvPr>
          <p:cNvSpPr txBox="1">
            <a:spLocks/>
          </p:cNvSpPr>
          <p:nvPr/>
        </p:nvSpPr>
        <p:spPr bwMode="auto">
          <a:xfrm>
            <a:off x="516731" y="1069651"/>
            <a:ext cx="1115853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914377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3E25FB"/>
                </a:solidFill>
                <a:cs typeface="Arial" panose="020B0604020202020204" pitchFamily="34" charset="0"/>
              </a:rPr>
              <a:t>Làm thế nào để thực hiện cách ly?</a:t>
            </a:r>
            <a:endParaRPr lang="en-US" altLang="en-US" sz="2800" b="1" dirty="0">
              <a:solidFill>
                <a:srgbClr val="333399"/>
              </a:solidFill>
              <a:cs typeface="Arial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25FBEF3-25F5-4740-9F84-70B43FCAD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399" y="5468078"/>
            <a:ext cx="11256580" cy="553998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algn="ctr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-US" altLang="en-US" sz="2000" b="1" i="1" dirty="0" err="1">
                <a:solidFill>
                  <a:srgbClr val="180FCF"/>
                </a:solidFill>
              </a:rPr>
              <a:t>Không</a:t>
            </a:r>
            <a:r>
              <a:rPr lang="en-US" altLang="en-US" sz="2000" b="1" i="1" dirty="0">
                <a:solidFill>
                  <a:srgbClr val="180FCF"/>
                </a:solidFill>
              </a:rPr>
              <a:t> </a:t>
            </a:r>
            <a:r>
              <a:rPr lang="en-US" altLang="en-US" sz="2000" b="1" i="1" dirty="0" err="1">
                <a:solidFill>
                  <a:srgbClr val="180FCF"/>
                </a:solidFill>
              </a:rPr>
              <a:t>gì</a:t>
            </a:r>
            <a:r>
              <a:rPr lang="en-US" altLang="en-US" sz="2000" b="1" i="1" dirty="0">
                <a:solidFill>
                  <a:srgbClr val="180FCF"/>
                </a:solidFill>
              </a:rPr>
              <a:t> </a:t>
            </a:r>
            <a:r>
              <a:rPr lang="en-US" altLang="en-US" sz="2000" b="1" i="1" dirty="0" err="1">
                <a:solidFill>
                  <a:srgbClr val="180FCF"/>
                </a:solidFill>
              </a:rPr>
              <a:t>được</a:t>
            </a:r>
            <a:r>
              <a:rPr lang="en-US" altLang="en-US" sz="2000" b="1" i="1" dirty="0">
                <a:solidFill>
                  <a:srgbClr val="180FCF"/>
                </a:solidFill>
              </a:rPr>
              <a:t> </a:t>
            </a:r>
            <a:r>
              <a:rPr lang="en-US" altLang="en-US" sz="2000" b="1" i="1" dirty="0" err="1">
                <a:solidFill>
                  <a:srgbClr val="180FCF"/>
                </a:solidFill>
              </a:rPr>
              <a:t>phép</a:t>
            </a:r>
            <a:r>
              <a:rPr lang="en-US" altLang="en-US" sz="2000" b="1" i="1" dirty="0">
                <a:solidFill>
                  <a:srgbClr val="180FCF"/>
                </a:solidFill>
              </a:rPr>
              <a:t> </a:t>
            </a:r>
            <a:r>
              <a:rPr lang="en-US" altLang="en-US" sz="2000" b="1" i="1" dirty="0" err="1">
                <a:solidFill>
                  <a:srgbClr val="180FCF"/>
                </a:solidFill>
              </a:rPr>
              <a:t>vượt</a:t>
            </a:r>
            <a:r>
              <a:rPr lang="en-US" altLang="en-US" sz="2000" b="1" i="1" dirty="0">
                <a:solidFill>
                  <a:srgbClr val="180FCF"/>
                </a:solidFill>
              </a:rPr>
              <a:t> </a:t>
            </a:r>
            <a:r>
              <a:rPr lang="en-US" altLang="en-US" sz="2000" b="1" i="1">
                <a:solidFill>
                  <a:srgbClr val="180FCF"/>
                </a:solidFill>
              </a:rPr>
              <a:t>qua </a:t>
            </a:r>
            <a:r>
              <a:rPr lang="en-US" altLang="en-US" sz="2000" b="1" i="1">
                <a:solidFill>
                  <a:srgbClr val="C00000"/>
                </a:solidFill>
              </a:rPr>
              <a:t>“HÀNG RÀO” </a:t>
            </a:r>
            <a:r>
              <a:rPr lang="en-US" altLang="en-US" sz="2000" b="1" i="1" err="1">
                <a:solidFill>
                  <a:srgbClr val="180FCF"/>
                </a:solidFill>
              </a:rPr>
              <a:t>trừ</a:t>
            </a:r>
            <a:r>
              <a:rPr lang="en-US" altLang="en-US" sz="2000" b="1" i="1">
                <a:solidFill>
                  <a:srgbClr val="180FCF"/>
                </a:solidFill>
              </a:rPr>
              <a:t> </a:t>
            </a:r>
            <a:r>
              <a:rPr lang="en-US" altLang="en-US" sz="2000" b="1" i="1" smtClean="0">
                <a:solidFill>
                  <a:srgbClr val="180FCF"/>
                </a:solidFill>
              </a:rPr>
              <a:t>khi </a:t>
            </a:r>
            <a:r>
              <a:rPr lang="en-US" altLang="en-US" sz="2000" b="1" i="1" dirty="0" err="1">
                <a:solidFill>
                  <a:srgbClr val="180FCF"/>
                </a:solidFill>
              </a:rPr>
              <a:t>đó</a:t>
            </a:r>
            <a:r>
              <a:rPr lang="en-US" altLang="en-US" sz="2000" b="1" i="1" dirty="0">
                <a:solidFill>
                  <a:srgbClr val="180FCF"/>
                </a:solidFill>
              </a:rPr>
              <a:t> </a:t>
            </a:r>
            <a:r>
              <a:rPr lang="en-US" altLang="en-US" sz="2000" b="1" i="1" dirty="0" err="1">
                <a:solidFill>
                  <a:srgbClr val="180FCF"/>
                </a:solidFill>
              </a:rPr>
              <a:t>thực</a:t>
            </a:r>
            <a:r>
              <a:rPr lang="en-US" altLang="en-US" sz="2000" b="1" i="1" dirty="0">
                <a:solidFill>
                  <a:srgbClr val="180FCF"/>
                </a:solidFill>
              </a:rPr>
              <a:t> </a:t>
            </a:r>
            <a:r>
              <a:rPr lang="en-US" altLang="en-US" sz="2000" b="1" i="1" dirty="0" err="1">
                <a:solidFill>
                  <a:srgbClr val="180FCF"/>
                </a:solidFill>
              </a:rPr>
              <a:t>sự</a:t>
            </a:r>
            <a:r>
              <a:rPr lang="en-US" altLang="en-US" sz="2000" b="1" i="1" dirty="0">
                <a:solidFill>
                  <a:srgbClr val="180FCF"/>
                </a:solidFill>
              </a:rPr>
              <a:t> </a:t>
            </a:r>
            <a:r>
              <a:rPr lang="en-US" altLang="en-US" sz="2000" b="1" i="1" dirty="0" err="1">
                <a:solidFill>
                  <a:srgbClr val="180FCF"/>
                </a:solidFill>
              </a:rPr>
              <a:t>là</a:t>
            </a:r>
            <a:r>
              <a:rPr lang="en-US" altLang="en-US" sz="2000" b="1" i="1" dirty="0">
                <a:solidFill>
                  <a:srgbClr val="180FCF"/>
                </a:solidFill>
              </a:rPr>
              <a:t> </a:t>
            </a:r>
            <a:r>
              <a:rPr lang="en-US" altLang="en-US" sz="2000" b="1" i="1" dirty="0" err="1">
                <a:solidFill>
                  <a:srgbClr val="180FCF"/>
                </a:solidFill>
              </a:rPr>
              <a:t>cần</a:t>
            </a:r>
            <a:r>
              <a:rPr lang="en-US" altLang="en-US" sz="2000" b="1" i="1" dirty="0">
                <a:solidFill>
                  <a:srgbClr val="180FCF"/>
                </a:solidFill>
              </a:rPr>
              <a:t> </a:t>
            </a:r>
            <a:r>
              <a:rPr lang="en-US" altLang="en-US" sz="2000" b="1" i="1" dirty="0" err="1">
                <a:solidFill>
                  <a:srgbClr val="180FCF"/>
                </a:solidFill>
              </a:rPr>
              <a:t>thiết</a:t>
            </a:r>
            <a:r>
              <a:rPr lang="en-US" altLang="en-US" sz="2000" b="1" i="1" dirty="0">
                <a:solidFill>
                  <a:srgbClr val="180FCF"/>
                </a:solidFill>
              </a:rPr>
              <a:t>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92028" y="1500501"/>
            <a:ext cx="4519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E25FB"/>
                </a:solidFill>
                <a:latin typeface="Arial" pitchFamily="34" charset="0"/>
                <a:cs typeface="Arial" pitchFamily="34" charset="0"/>
              </a:rPr>
              <a:t>CÂU HỎI THẢO LUẬN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84667" y="2411101"/>
            <a:ext cx="9900745" cy="280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22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1.</a:t>
            </a:r>
            <a:r>
              <a:rPr lang="en-U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kiểm</a:t>
            </a:r>
            <a:r>
              <a:rPr lang="en-U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soát</a:t>
            </a:r>
            <a:r>
              <a:rPr lang="en-US" sz="2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lợn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tinh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dịch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lợn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phẩm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? 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22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2</a:t>
            </a:r>
            <a:r>
              <a:rPr lang="en-U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kiểm</a:t>
            </a:r>
            <a:r>
              <a:rPr lang="en-U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soát</a:t>
            </a:r>
            <a:r>
              <a:rPr lang="en-US" sz="2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uống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lợn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côn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trùng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?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22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3</a:t>
            </a:r>
            <a:r>
              <a:rPr lang="en-U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kiểm</a:t>
            </a:r>
            <a:r>
              <a:rPr lang="en-U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soát</a:t>
            </a:r>
            <a:r>
              <a:rPr lang="en-US" sz="2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phương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tiện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vận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chuyển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cụ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chăn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nuôi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tư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thú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y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?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xmlns="" id="{69290702-21DC-4C41-8CFF-74645A1061BC}"/>
              </a:ext>
            </a:extLst>
          </p:cNvPr>
          <p:cNvSpPr txBox="1">
            <a:spLocks/>
          </p:cNvSpPr>
          <p:nvPr/>
        </p:nvSpPr>
        <p:spPr bwMode="auto">
          <a:xfrm>
            <a:off x="-331096" y="1196905"/>
            <a:ext cx="118364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914377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2800" b="1" dirty="0" err="1">
                <a:solidFill>
                  <a:srgbClr val="3E25FB"/>
                </a:solidFill>
                <a:cs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srgbClr val="3E25FB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E25FB"/>
                </a:solidFill>
                <a:cs typeface="Arial" panose="020B0604020202020204" pitchFamily="34" charset="0"/>
              </a:rPr>
              <a:t>thế</a:t>
            </a:r>
            <a:r>
              <a:rPr lang="en-US" sz="2800" b="1" dirty="0">
                <a:solidFill>
                  <a:srgbClr val="3E25FB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E25FB"/>
                </a:solidFill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3E25FB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E25FB"/>
                </a:solidFill>
                <a:cs typeface="Arial" panose="020B0604020202020204" pitchFamily="34" charset="0"/>
              </a:rPr>
              <a:t>để</a:t>
            </a:r>
            <a:r>
              <a:rPr lang="en-US" sz="2800" b="1" dirty="0">
                <a:solidFill>
                  <a:srgbClr val="3E25FB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E25FB"/>
                </a:solidFill>
                <a:cs typeface="Arial" panose="020B0604020202020204" pitchFamily="34" charset="0"/>
              </a:rPr>
              <a:t>kiểm</a:t>
            </a:r>
            <a:r>
              <a:rPr lang="en-US" sz="2800" b="1" dirty="0">
                <a:solidFill>
                  <a:srgbClr val="3E25FB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E25FB"/>
                </a:solidFill>
                <a:cs typeface="Arial" panose="020B0604020202020204" pitchFamily="34" charset="0"/>
              </a:rPr>
              <a:t>soát</a:t>
            </a:r>
            <a:r>
              <a:rPr lang="en-US" sz="2800" b="1" dirty="0">
                <a:solidFill>
                  <a:srgbClr val="3E25FB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E25FB"/>
                </a:solidFill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3E25FB"/>
                </a:solidFill>
                <a:cs typeface="Arial" panose="020B0604020202020204" pitchFamily="34" charset="0"/>
              </a:rPr>
              <a:t>, ra </a:t>
            </a:r>
            <a:r>
              <a:rPr lang="en-US" sz="2800" b="1" dirty="0" err="1">
                <a:solidFill>
                  <a:srgbClr val="3E25FB"/>
                </a:solidFill>
                <a:cs typeface="Arial" panose="020B0604020202020204" pitchFamily="34" charset="0"/>
              </a:rPr>
              <a:t>trại</a:t>
            </a:r>
            <a:r>
              <a:rPr lang="en-US" sz="2800" b="1" dirty="0">
                <a:solidFill>
                  <a:srgbClr val="3E25FB"/>
                </a:solidFill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3E25FB"/>
                </a:solidFill>
                <a:cs typeface="Arial" panose="020B0604020202020204" pitchFamily="34" charset="0"/>
              </a:rPr>
              <a:t>chuồng</a:t>
            </a:r>
            <a:r>
              <a:rPr lang="en-US" sz="2800" b="1" dirty="0">
                <a:solidFill>
                  <a:srgbClr val="3E25FB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E25FB"/>
                </a:solidFill>
                <a:cs typeface="Arial" panose="020B0604020202020204" pitchFamily="34" charset="0"/>
              </a:rPr>
              <a:t>nuôi</a:t>
            </a:r>
            <a:r>
              <a:rPr lang="en-US" sz="2800" b="1" dirty="0">
                <a:solidFill>
                  <a:srgbClr val="3E25FB"/>
                </a:solidFill>
                <a:cs typeface="Arial" panose="020B0604020202020204" pitchFamily="34" charset="0"/>
              </a:rPr>
              <a:t>?</a:t>
            </a:r>
            <a:r>
              <a:rPr lang="en-US" altLang="en-US" sz="2800" b="1" dirty="0">
                <a:solidFill>
                  <a:srgbClr val="3E25FB"/>
                </a:solidFill>
                <a:cs typeface="Arial" panose="020B0604020202020204" pitchFamily="34" charset="0"/>
              </a:rPr>
              <a:t/>
            </a:r>
            <a:br>
              <a:rPr lang="en-US" altLang="en-US" sz="2800" b="1" dirty="0">
                <a:solidFill>
                  <a:srgbClr val="3E25FB"/>
                </a:solidFill>
                <a:cs typeface="Arial" panose="020B0604020202020204" pitchFamily="34" charset="0"/>
              </a:rPr>
            </a:br>
            <a:endParaRPr lang="en-US" altLang="en-US" sz="2800" b="1" dirty="0">
              <a:solidFill>
                <a:srgbClr val="3E25FB"/>
              </a:solidFill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6617252-5FB0-F24E-9743-5BCC8C766894}"/>
              </a:ext>
            </a:extLst>
          </p:cNvPr>
          <p:cNvSpPr txBox="1"/>
          <p:nvPr/>
        </p:nvSpPr>
        <p:spPr>
          <a:xfrm>
            <a:off x="686696" y="2123660"/>
            <a:ext cx="6739791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3825" lvl="2" indent="-123825" algn="just" eaLnBrk="1" hangingPunct="1">
              <a:lnSpc>
                <a:spcPct val="114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altLang="en-US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vi-VN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Cách ly và kiểm soát </a:t>
            </a:r>
            <a:r>
              <a:rPr lang="vi-VN" altLang="en-US" sz="2200" b="1" dirty="0">
                <a:solidFill>
                  <a:srgbClr val="FF0000"/>
                </a:solidFill>
                <a:cs typeface="Arial" panose="020B0604020202020204" pitchFamily="34" charset="0"/>
              </a:rPr>
              <a:t>lợn mới nhập về</a:t>
            </a:r>
            <a:endParaRPr lang="en-US" altLang="en-US" sz="2200" b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marL="581025" lvl="2" indent="-457200" algn="just" eaLnBrk="1" hangingPunct="1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Lợn</a:t>
            </a:r>
            <a:r>
              <a:rPr lang="en-US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alt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alt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alt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alt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alt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alt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alt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ràng</a:t>
            </a:r>
            <a:r>
              <a:rPr lang="en-US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tiêm</a:t>
            </a:r>
            <a:r>
              <a:rPr lang="en-US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</a:t>
            </a:r>
            <a:r>
              <a:rPr lang="en-US" alt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altLang="en-US" sz="2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hành.</a:t>
            </a:r>
            <a:endParaRPr lang="en-US" altLang="en-US" sz="2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C4717C08-A1EB-CB4F-89BE-7F5F0B3C182B}"/>
              </a:ext>
            </a:extLst>
          </p:cNvPr>
          <p:cNvSpPr txBox="1">
            <a:spLocks/>
          </p:cNvSpPr>
          <p:nvPr/>
        </p:nvSpPr>
        <p:spPr bwMode="auto">
          <a:xfrm>
            <a:off x="686696" y="4047492"/>
            <a:ext cx="10564813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914377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377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377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377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377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1025" lvl="2" indent="-457200" algn="just" eaLnBrk="1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Phải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nuôi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cs typeface="Arial" panose="020B0604020202020204" pitchFamily="34" charset="0"/>
              </a:rPr>
              <a:t>cách</a:t>
            </a:r>
            <a:r>
              <a:rPr lang="en-US" altLang="en-US" sz="22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cs typeface="Arial" panose="020B0604020202020204" pitchFamily="34" charset="0"/>
              </a:rPr>
              <a:t>ly</a:t>
            </a:r>
            <a:r>
              <a:rPr lang="en-US" altLang="en-US" sz="22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đàn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mới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mua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về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cs typeface="Arial" panose="020B0604020202020204" pitchFamily="34" charset="0"/>
              </a:rPr>
              <a:t>ít</a:t>
            </a:r>
            <a:r>
              <a:rPr lang="en-US" altLang="en-US" sz="22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cs typeface="Arial" panose="020B0604020202020204" pitchFamily="34" charset="0"/>
              </a:rPr>
              <a:t>nhất</a:t>
            </a:r>
            <a:r>
              <a:rPr lang="en-US" altLang="en-US" sz="2200" b="1" dirty="0">
                <a:solidFill>
                  <a:srgbClr val="FF0000"/>
                </a:solidFill>
                <a:cs typeface="Arial" panose="020B0604020202020204" pitchFamily="34" charset="0"/>
              </a:rPr>
              <a:t> 3 </a:t>
            </a:r>
            <a:r>
              <a:rPr lang="en-US" altLang="en-US" sz="2200" b="1" dirty="0" err="1">
                <a:solidFill>
                  <a:srgbClr val="FF0000"/>
                </a:solidFill>
                <a:cs typeface="Arial" panose="020B0604020202020204" pitchFamily="34" charset="0"/>
              </a:rPr>
              <a:t>tuần</a:t>
            </a:r>
            <a:r>
              <a:rPr lang="en-US" altLang="en-US" sz="2200" b="1" dirty="0">
                <a:cs typeface="Arial" panose="020B0604020202020204" pitchFamily="34" charset="0"/>
              </a:rPr>
              <a:t>,</a:t>
            </a:r>
            <a:r>
              <a:rPr lang="en-US" altLang="en-US" sz="22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càng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xa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chuồng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đang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nuôi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càng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tốt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sau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>
                <a:solidFill>
                  <a:srgbClr val="FF0000"/>
                </a:solidFill>
                <a:cs typeface="Arial" panose="020B0604020202020204" pitchFamily="34" charset="0"/>
              </a:rPr>
              <a:t>3 </a:t>
            </a:r>
            <a:r>
              <a:rPr lang="en-US" altLang="en-US" sz="2200" b="1" dirty="0" err="1">
                <a:solidFill>
                  <a:srgbClr val="FF0000"/>
                </a:solidFill>
                <a:cs typeface="Arial" panose="020B0604020202020204" pitchFamily="34" charset="0"/>
              </a:rPr>
              <a:t>tuần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nếu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lợn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khỏe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mạnh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mới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nhập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chuồng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err="1">
                <a:solidFill>
                  <a:srgbClr val="002060"/>
                </a:solidFill>
                <a:cs typeface="Arial" panose="020B0604020202020204" pitchFamily="34" charset="0"/>
              </a:rPr>
              <a:t>đang</a:t>
            </a:r>
            <a:r>
              <a:rPr lang="en-US" altLang="en-US" sz="2200" b="1">
                <a:solidFill>
                  <a:srgbClr val="002060"/>
                </a:solidFill>
                <a:cs typeface="Arial" panose="020B0604020202020204" pitchFamily="34" charset="0"/>
              </a:rPr>
              <a:t> nuôi.</a:t>
            </a:r>
            <a:endParaRPr lang="en-US" altLang="en-US" sz="22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581025" lvl="2" indent="-457200" algn="just" eaLnBrk="1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Thường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xuyên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quan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sát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bất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kỳ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biểu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hiện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bất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thường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nào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ở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lợn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nhằm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phát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hiện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những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con </a:t>
            </a:r>
            <a:r>
              <a:rPr lang="en-US" altLang="en-US" sz="2200" b="1" dirty="0" err="1">
                <a:solidFill>
                  <a:srgbClr val="FF0000"/>
                </a:solidFill>
                <a:cs typeface="Arial" panose="020B0604020202020204" pitchFamily="34" charset="0"/>
              </a:rPr>
              <a:t>ủ</a:t>
            </a:r>
            <a:r>
              <a:rPr lang="en-US" altLang="en-US" sz="22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cs typeface="Arial" panose="020B0604020202020204" pitchFamily="34" charset="0"/>
              </a:rPr>
              <a:t>bệnh</a:t>
            </a:r>
            <a:r>
              <a:rPr lang="en-US" altLang="en-US" sz="22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cs typeface="Arial" panose="020B0604020202020204" pitchFamily="34" charset="0"/>
              </a:rPr>
              <a:t>và</a:t>
            </a:r>
            <a:r>
              <a:rPr lang="en-US" altLang="en-US" sz="22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cs typeface="Arial" panose="020B0604020202020204" pitchFamily="34" charset="0"/>
              </a:rPr>
              <a:t>cách</a:t>
            </a:r>
            <a:r>
              <a:rPr lang="en-US" altLang="en-US" sz="22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err="1">
                <a:solidFill>
                  <a:srgbClr val="FF0000"/>
                </a:solidFill>
                <a:cs typeface="Arial" panose="020B0604020202020204" pitchFamily="34" charset="0"/>
              </a:rPr>
              <a:t>ly</a:t>
            </a:r>
            <a:r>
              <a:rPr lang="en-US" altLang="en-US" sz="2200" b="1">
                <a:solidFill>
                  <a:srgbClr val="FF0000"/>
                </a:solidFill>
                <a:cs typeface="Arial" panose="020B0604020202020204" pitchFamily="34" charset="0"/>
              </a:rPr>
              <a:t> ngay.</a:t>
            </a:r>
            <a:endParaRPr lang="en-US" altLang="en-US" sz="22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10" name="Picture 9" descr="Thực hành tốt để quản lý và kiểm soát tiêu chảy trên heo con sơ sinh -  Channuoithuy.com.vn - Siêu thị tổng kho dụng cụ và thiết bị ngành chăn nuôi  thú">
            <a:extLst>
              <a:ext uri="{FF2B5EF4-FFF2-40B4-BE49-F238E27FC236}">
                <a16:creationId xmlns:a16="http://schemas.microsoft.com/office/drawing/2014/main" xmlns="" id="{86A767BD-7084-DB4C-9D0F-D0BD665F77C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646" y="1843356"/>
            <a:ext cx="3965374" cy="2204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5369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155D6E9B-4D08-314D-8321-9D2A480B3085}"/>
              </a:ext>
            </a:extLst>
          </p:cNvPr>
          <p:cNvSpPr txBox="1">
            <a:spLocks/>
          </p:cNvSpPr>
          <p:nvPr/>
        </p:nvSpPr>
        <p:spPr bwMode="auto">
          <a:xfrm>
            <a:off x="409847" y="1695008"/>
            <a:ext cx="7490057" cy="4643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31775" indent="-23177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923925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2" indent="0" algn="just">
              <a:lnSpc>
                <a:spcPct val="140000"/>
              </a:lnSpc>
              <a:spcBef>
                <a:spcPts val="600"/>
              </a:spcBef>
              <a:buNone/>
            </a:pPr>
            <a:r>
              <a:rPr lang="vi-VN" altLang="en-US" sz="2800" b="1" dirty="0">
                <a:solidFill>
                  <a:srgbClr val="C00000"/>
                </a:solidFill>
              </a:rPr>
              <a:t>* </a:t>
            </a:r>
            <a:r>
              <a:rPr lang="vi-VN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Kiểm soát con người</a:t>
            </a:r>
            <a:endParaRPr lang="en-US" altLang="en-US" sz="2200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lvl="2" algn="just">
              <a:lnSpc>
                <a:spcPct val="14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en-US" sz="2200" b="1">
                <a:cs typeface="Arial" panose="020B0604020202020204" pitchFamily="34" charset="0"/>
              </a:rPr>
              <a:t> </a:t>
            </a:r>
            <a:r>
              <a:rPr lang="en-US" altLang="en-US" sz="2200" b="1">
                <a:solidFill>
                  <a:srgbClr val="002060"/>
                </a:solidFill>
                <a:cs typeface="Arial" panose="020B0604020202020204" pitchFamily="34" charset="0"/>
              </a:rPr>
              <a:t>Chỉ </a:t>
            </a: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những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người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thực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sự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cần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thiết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mới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được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vào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trại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. </a:t>
            </a: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Người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buôn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bán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lợn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không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được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phép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vào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bên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trong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trại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altLang="en-US" sz="2200" b="1" dirty="0">
                <a:solidFill>
                  <a:srgbClr val="FF0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Mua </a:t>
            </a:r>
            <a:r>
              <a:rPr lang="en-US" altLang="en-US" sz="2200" b="1" dirty="0" err="1">
                <a:solidFill>
                  <a:srgbClr val="FF0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bán</a:t>
            </a:r>
            <a:r>
              <a:rPr lang="en-US" altLang="en-US" sz="2200" b="1" dirty="0">
                <a:solidFill>
                  <a:srgbClr val="FF0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ở </a:t>
            </a:r>
            <a:r>
              <a:rPr lang="en-US" altLang="en-US" sz="2200" b="1" dirty="0" err="1">
                <a:solidFill>
                  <a:srgbClr val="FF0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khu</a:t>
            </a:r>
            <a:r>
              <a:rPr lang="en-US" altLang="en-US" sz="2200" b="1" dirty="0">
                <a:solidFill>
                  <a:srgbClr val="FF0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vực</a:t>
            </a:r>
            <a:r>
              <a:rPr lang="en-US" altLang="en-US" sz="2200" b="1" dirty="0">
                <a:solidFill>
                  <a:srgbClr val="FF0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riêng</a:t>
            </a:r>
            <a:r>
              <a:rPr lang="en-US" altLang="en-US" sz="2200" b="1" dirty="0">
                <a:solidFill>
                  <a:srgbClr val="FF0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ngoài</a:t>
            </a:r>
            <a:r>
              <a:rPr lang="en-US" altLang="en-US" sz="2200" b="1" dirty="0">
                <a:solidFill>
                  <a:srgbClr val="FF0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trại</a:t>
            </a:r>
            <a:r>
              <a:rPr lang="en-US" altLang="en-US" sz="2200" b="1" dirty="0">
                <a:solidFill>
                  <a:srgbClr val="FF0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.</a:t>
            </a:r>
            <a:endParaRPr lang="en-US" altLang="en-US" sz="2200" b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lvl="2" algn="just">
              <a:lnSpc>
                <a:spcPct val="14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en-US" sz="2200" b="1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Hạn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chế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tối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đa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khách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err="1">
                <a:solidFill>
                  <a:srgbClr val="002060"/>
                </a:solidFill>
                <a:cs typeface="Arial" panose="020B0604020202020204" pitchFamily="34" charset="0"/>
              </a:rPr>
              <a:t>tham</a:t>
            </a:r>
            <a:r>
              <a:rPr lang="en-US" altLang="en-US" sz="2200" b="1">
                <a:solidFill>
                  <a:srgbClr val="002060"/>
                </a:solidFill>
                <a:cs typeface="Arial" panose="020B0604020202020204" pitchFamily="34" charset="0"/>
              </a:rPr>
              <a:t> quan.</a:t>
            </a:r>
            <a:endParaRPr lang="en-US" altLang="en-US" sz="22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just">
              <a:lnSpc>
                <a:spcPct val="14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Hạn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chế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tối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đa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đến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các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trại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lợn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khác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err="1">
                <a:solidFill>
                  <a:srgbClr val="002060"/>
                </a:solidFill>
                <a:cs typeface="Arial" panose="020B0604020202020204" pitchFamily="34" charset="0"/>
              </a:rPr>
              <a:t>hoặc</a:t>
            </a:r>
            <a:r>
              <a:rPr lang="en-US" altLang="en-US" sz="2200" b="1">
                <a:solidFill>
                  <a:srgbClr val="002060"/>
                </a:solidFill>
                <a:cs typeface="Arial" panose="020B0604020202020204" pitchFamily="34" charset="0"/>
              </a:rPr>
              <a:t> chợ.</a:t>
            </a:r>
            <a:endParaRPr lang="en-US" altLang="en-US" sz="22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just">
              <a:lnSpc>
                <a:spcPct val="14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en-US" sz="2200" b="1" dirty="0" err="1">
                <a:solidFill>
                  <a:srgbClr val="FF0000"/>
                </a:solidFill>
                <a:cs typeface="Arial" panose="020B0604020202020204" pitchFamily="34" charset="0"/>
              </a:rPr>
              <a:t>Không</a:t>
            </a:r>
            <a:r>
              <a:rPr lang="en-US" altLang="en-US" sz="2200" b="1" dirty="0">
                <a:solidFill>
                  <a:srgbClr val="FF0000"/>
                </a:solidFill>
                <a:cs typeface="Arial" panose="020B0604020202020204" pitchFamily="34" charset="0"/>
              </a:rPr>
              <a:t> bao </a:t>
            </a:r>
            <a:r>
              <a:rPr lang="en-US" altLang="en-US" sz="2200" b="1" dirty="0" err="1">
                <a:solidFill>
                  <a:srgbClr val="FF0000"/>
                </a:solidFill>
                <a:cs typeface="Arial" panose="020B0604020202020204" pitchFamily="34" charset="0"/>
              </a:rPr>
              <a:t>giờ</a:t>
            </a:r>
            <a:r>
              <a:rPr lang="en-US" altLang="en-US" sz="22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đến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một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trại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lợn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khác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khi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đang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có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dịch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bệnh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bùng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phát</a:t>
            </a:r>
            <a:r>
              <a:rPr lang="en-US" alt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!</a:t>
            </a:r>
          </a:p>
          <a:p>
            <a:pPr lvl="2" algn="just">
              <a:lnSpc>
                <a:spcPct val="140000"/>
              </a:lnSpc>
              <a:spcBef>
                <a:spcPts val="600"/>
              </a:spcBef>
              <a:buFontTx/>
              <a:buChar char="•"/>
            </a:pPr>
            <a:endParaRPr lang="en-US" altLang="en-US" sz="2200" dirty="0"/>
          </a:p>
          <a:p>
            <a:pPr lvl="2" algn="just">
              <a:lnSpc>
                <a:spcPct val="140000"/>
              </a:lnSpc>
              <a:spcBef>
                <a:spcPts val="600"/>
              </a:spcBef>
              <a:buFontTx/>
              <a:buChar char="•"/>
            </a:pPr>
            <a:endParaRPr lang="en-US" altLang="en-US" sz="2200" dirty="0"/>
          </a:p>
          <a:p>
            <a:pPr lvl="2" algn="just">
              <a:lnSpc>
                <a:spcPct val="140000"/>
              </a:lnSpc>
              <a:spcBef>
                <a:spcPts val="600"/>
              </a:spcBef>
              <a:buFontTx/>
              <a:buChar char="•"/>
            </a:pPr>
            <a:endParaRPr lang="en-US" altLang="en-US" sz="2200" dirty="0"/>
          </a:p>
          <a:p>
            <a:pPr lvl="3" algn="just">
              <a:lnSpc>
                <a:spcPct val="14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endParaRPr lang="en-US" altLang="en-US" sz="2200" dirty="0"/>
          </a:p>
          <a:p>
            <a:pPr lvl="3" algn="just">
              <a:lnSpc>
                <a:spcPct val="14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endParaRPr lang="en-US" altLang="en-US" sz="2200" dirty="0"/>
          </a:p>
          <a:p>
            <a:pPr lvl="2" algn="just">
              <a:lnSpc>
                <a:spcPct val="14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endParaRPr lang="en-US" altLang="en-US" sz="2200" dirty="0"/>
          </a:p>
          <a:p>
            <a:pPr lvl="2" algn="just">
              <a:lnSpc>
                <a:spcPct val="140000"/>
              </a:lnSpc>
              <a:spcBef>
                <a:spcPts val="600"/>
              </a:spcBef>
              <a:buNone/>
            </a:pPr>
            <a:endParaRPr lang="en-US" altLang="en-US" sz="2200" dirty="0"/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xmlns="" id="{DC7B08A1-90FA-9B44-97FF-BE41023B4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12"/>
          <a:stretch>
            <a:fillRect/>
          </a:stretch>
        </p:blipFill>
        <p:spPr bwMode="auto">
          <a:xfrm>
            <a:off x="8259450" y="2437070"/>
            <a:ext cx="3373233" cy="28982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69290702-21DC-4C41-8CFF-74645A1061BC}"/>
              </a:ext>
            </a:extLst>
          </p:cNvPr>
          <p:cNvSpPr txBox="1">
            <a:spLocks/>
          </p:cNvSpPr>
          <p:nvPr/>
        </p:nvSpPr>
        <p:spPr bwMode="auto">
          <a:xfrm>
            <a:off x="-331096" y="1182181"/>
            <a:ext cx="118364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82500" lnSpcReduction="20000"/>
          </a:bodyPr>
          <a:lstStyle>
            <a:lvl1pPr algn="ctr" defTabSz="914377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3600" b="1" dirty="0" err="1">
                <a:solidFill>
                  <a:srgbClr val="3E25FB"/>
                </a:solidFill>
                <a:cs typeface="Arial" panose="020B0604020202020204" pitchFamily="34" charset="0"/>
              </a:rPr>
              <a:t>Làm</a:t>
            </a:r>
            <a:r>
              <a:rPr lang="en-US" sz="3600" b="1" dirty="0">
                <a:solidFill>
                  <a:srgbClr val="3E25FB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E25FB"/>
                </a:solidFill>
                <a:cs typeface="Arial" panose="020B0604020202020204" pitchFamily="34" charset="0"/>
              </a:rPr>
              <a:t>thế</a:t>
            </a:r>
            <a:r>
              <a:rPr lang="en-US" sz="3600" b="1" dirty="0">
                <a:solidFill>
                  <a:srgbClr val="3E25FB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E25FB"/>
                </a:solidFill>
                <a:cs typeface="Arial" panose="020B0604020202020204" pitchFamily="34" charset="0"/>
              </a:rPr>
              <a:t>nào</a:t>
            </a:r>
            <a:r>
              <a:rPr lang="en-US" sz="3600" b="1" dirty="0">
                <a:solidFill>
                  <a:srgbClr val="3E25FB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E25FB"/>
                </a:solidFill>
                <a:cs typeface="Arial" panose="020B0604020202020204" pitchFamily="34" charset="0"/>
              </a:rPr>
              <a:t>để</a:t>
            </a:r>
            <a:r>
              <a:rPr lang="en-US" sz="3600" b="1" dirty="0">
                <a:solidFill>
                  <a:srgbClr val="3E25FB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E25FB"/>
                </a:solidFill>
                <a:cs typeface="Arial" panose="020B0604020202020204" pitchFamily="34" charset="0"/>
              </a:rPr>
              <a:t>kiểm</a:t>
            </a:r>
            <a:r>
              <a:rPr lang="en-US" sz="3600" b="1" dirty="0">
                <a:solidFill>
                  <a:srgbClr val="3E25FB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E25FB"/>
                </a:solidFill>
                <a:cs typeface="Arial" panose="020B0604020202020204" pitchFamily="34" charset="0"/>
              </a:rPr>
              <a:t>soát</a:t>
            </a:r>
            <a:r>
              <a:rPr lang="en-US" sz="3600" b="1" dirty="0">
                <a:solidFill>
                  <a:srgbClr val="3E25FB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E25FB"/>
                </a:solidFill>
                <a:cs typeface="Arial" panose="020B0604020202020204" pitchFamily="34" charset="0"/>
              </a:rPr>
              <a:t>vào</a:t>
            </a:r>
            <a:r>
              <a:rPr lang="en-US" sz="3600" b="1" dirty="0">
                <a:solidFill>
                  <a:srgbClr val="3E25FB"/>
                </a:solidFill>
                <a:cs typeface="Arial" panose="020B0604020202020204" pitchFamily="34" charset="0"/>
              </a:rPr>
              <a:t>, ra </a:t>
            </a:r>
            <a:r>
              <a:rPr lang="en-US" sz="3600" b="1" dirty="0" err="1">
                <a:solidFill>
                  <a:srgbClr val="3E25FB"/>
                </a:solidFill>
                <a:cs typeface="Arial" panose="020B0604020202020204" pitchFamily="34" charset="0"/>
              </a:rPr>
              <a:t>trại</a:t>
            </a:r>
            <a:r>
              <a:rPr lang="en-US" sz="3600" b="1" dirty="0">
                <a:solidFill>
                  <a:srgbClr val="3E25FB"/>
                </a:solidFill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rgbClr val="3E25FB"/>
                </a:solidFill>
                <a:cs typeface="Arial" panose="020B0604020202020204" pitchFamily="34" charset="0"/>
              </a:rPr>
              <a:t>chuồng</a:t>
            </a:r>
            <a:r>
              <a:rPr lang="en-US" sz="3600" b="1" dirty="0">
                <a:solidFill>
                  <a:srgbClr val="3E25FB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E25FB"/>
                </a:solidFill>
                <a:cs typeface="Arial" panose="020B0604020202020204" pitchFamily="34" charset="0"/>
              </a:rPr>
              <a:t>nuôi</a:t>
            </a:r>
            <a:r>
              <a:rPr lang="en-US" sz="3600" b="1" dirty="0">
                <a:solidFill>
                  <a:srgbClr val="3E25FB"/>
                </a:solidFill>
                <a:cs typeface="Arial" panose="020B0604020202020204" pitchFamily="34" charset="0"/>
              </a:rPr>
              <a:t>?</a:t>
            </a:r>
            <a:r>
              <a:rPr lang="en-US" altLang="en-US" sz="3600" b="1" dirty="0">
                <a:solidFill>
                  <a:srgbClr val="3E25FB"/>
                </a:solidFill>
                <a:cs typeface="Arial" panose="020B0604020202020204" pitchFamily="34" charset="0"/>
              </a:rPr>
              <a:t/>
            </a:r>
            <a:br>
              <a:rPr lang="en-US" altLang="en-US" sz="3600" b="1" dirty="0">
                <a:solidFill>
                  <a:srgbClr val="3E25FB"/>
                </a:solidFill>
                <a:cs typeface="Arial" panose="020B0604020202020204" pitchFamily="34" charset="0"/>
              </a:rPr>
            </a:br>
            <a:endParaRPr lang="en-US" altLang="en-US" sz="3200" b="1" dirty="0">
              <a:solidFill>
                <a:srgbClr val="3E25FB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77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>
            <a:extLst>
              <a:ext uri="{FF2B5EF4-FFF2-40B4-BE49-F238E27FC236}">
                <a16:creationId xmlns:a16="http://schemas.microsoft.com/office/drawing/2014/main" xmlns="" id="{CBFD0ADD-E6EB-4C54-914A-D5B06CEC3C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8" r="54856"/>
          <a:stretch/>
        </p:blipFill>
        <p:spPr bwMode="auto">
          <a:xfrm>
            <a:off x="9454051" y="1136193"/>
            <a:ext cx="1952368" cy="220185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picture containing building, person, outdoor, blue&#10;&#10;Description automatically generated">
            <a:extLst>
              <a:ext uri="{FF2B5EF4-FFF2-40B4-BE49-F238E27FC236}">
                <a16:creationId xmlns:a16="http://schemas.microsoft.com/office/drawing/2014/main" xmlns="" id="{13548E4C-1193-461B-B807-09C800282D3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463" y="3338052"/>
            <a:ext cx="2458995" cy="1399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10" descr="hand_washing">
            <a:extLst>
              <a:ext uri="{FF2B5EF4-FFF2-40B4-BE49-F238E27FC236}">
                <a16:creationId xmlns:a16="http://schemas.microsoft.com/office/drawing/2014/main" xmlns="" id="{2D5BAF88-FCE0-42C5-A2F3-ED2C75358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464" y="5066534"/>
            <a:ext cx="2458995" cy="14884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54FA797-B445-C84D-838B-D2113AF523D0}"/>
              </a:ext>
            </a:extLst>
          </p:cNvPr>
          <p:cNvSpPr txBox="1"/>
          <p:nvPr/>
        </p:nvSpPr>
        <p:spPr>
          <a:xfrm>
            <a:off x="510988" y="1547915"/>
            <a:ext cx="8436436" cy="50198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3825" lvl="2" algn="just" eaLnBrk="1" hangingPunct="1">
              <a:lnSpc>
                <a:spcPct val="90000"/>
              </a:lnSpc>
              <a:spcBef>
                <a:spcPts val="1200"/>
              </a:spcBef>
            </a:pPr>
            <a:r>
              <a:rPr lang="en-US" alt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 CẢ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ra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chăn nuôi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515937" lvl="3" indent="-342900" algn="just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altLang="en-US" sz="2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Tắm gội </a:t>
            </a:r>
            <a:r>
              <a:rPr lang="en-US" alt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 xà phòng </a:t>
            </a:r>
            <a:r>
              <a:rPr lang="en-US" alt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 trước và sau khi tiếp xúc với lợn, dụng cụ và chuồng nuôi lợn.</a:t>
            </a:r>
          </a:p>
          <a:p>
            <a:pPr marL="515937" lvl="3" indent="-342900" algn="just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altLang="en-US" sz="20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altLang="en-US" sz="2000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giày</a:t>
            </a:r>
            <a:r>
              <a:rPr lang="en-US" alt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dép</a:t>
            </a:r>
            <a:r>
              <a:rPr lang="en-US" alt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alt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ủng</a:t>
            </a:r>
            <a:r>
              <a:rPr lang="en-US" alt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trại. </a:t>
            </a:r>
            <a:endParaRPr lang="en-US" alt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5937" lvl="3" indent="-342900" algn="just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alt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trại. </a:t>
            </a:r>
            <a:endParaRPr lang="en-US" alt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5937" lvl="3" indent="-342900" algn="just" eaLnBrk="1" hangingPunct="1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vi-VN" altLang="en-US" sz="20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ra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chuồng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nuôi </a:t>
            </a:r>
            <a:r>
              <a:rPr lang="vi-VN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vi-VN" alt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ẫm vào khay </a:t>
            </a:r>
            <a:r>
              <a:rPr lang="vi-VN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chứa dung dịch khử trùng (được thay hàng </a:t>
            </a:r>
            <a:r>
              <a:rPr lang="vi-VN" alt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ngày)</a:t>
            </a:r>
            <a:r>
              <a:rPr lang="en-US" alt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5937" lvl="3" indent="-342900" algn="just" eaLnBrk="1" hangingPunct="1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xuyên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vi-VN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ùng bàn chải cọ sạch đế giày, ủng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treo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alt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giá.</a:t>
            </a:r>
            <a:endParaRPr lang="en-US" alt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5937" lvl="3" indent="-342900" algn="just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trại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túi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xách</a:t>
            </a:r>
            <a:r>
              <a:rPr 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…).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5937" lvl="3" indent="-342900" algn="just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xuyên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khử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(di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…)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sấy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UV, </a:t>
            </a:r>
            <a:r>
              <a:rPr lang="en-US" sz="20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cồn</a:t>
            </a:r>
            <a:r>
              <a:rPr lang="en-US" sz="20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200" dirty="0">
              <a:cs typeface="Arial" panose="020B0604020202020204" pitchFamily="34" charset="0"/>
            </a:endParaRPr>
          </a:p>
          <a:p>
            <a:pPr lvl="1"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n-US" sz="18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592AFD41-D8AA-924C-9AE1-EC79D9BD7833}"/>
              </a:ext>
            </a:extLst>
          </p:cNvPr>
          <p:cNvSpPr txBox="1">
            <a:spLocks/>
          </p:cNvSpPr>
          <p:nvPr/>
        </p:nvSpPr>
        <p:spPr bwMode="auto">
          <a:xfrm>
            <a:off x="1048871" y="880700"/>
            <a:ext cx="9986876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914377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2400" b="1" dirty="0" err="1">
                <a:solidFill>
                  <a:srgbClr val="3E25FB"/>
                </a:solidFill>
                <a:cs typeface="Arial" panose="020B0604020202020204" pitchFamily="34" charset="0"/>
              </a:rPr>
              <a:t>Làm</a:t>
            </a:r>
            <a:r>
              <a:rPr lang="en-US" sz="2400" b="1" dirty="0">
                <a:solidFill>
                  <a:srgbClr val="3E25FB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E25FB"/>
                </a:solidFill>
                <a:cs typeface="Arial" panose="020B0604020202020204" pitchFamily="34" charset="0"/>
              </a:rPr>
              <a:t>thế</a:t>
            </a:r>
            <a:r>
              <a:rPr lang="en-US" sz="2400" b="1" dirty="0">
                <a:solidFill>
                  <a:srgbClr val="3E25FB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E25FB"/>
                </a:solidFill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3E25FB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E25FB"/>
                </a:solidFill>
                <a:cs typeface="Arial" panose="020B0604020202020204" pitchFamily="34" charset="0"/>
              </a:rPr>
              <a:t>để</a:t>
            </a:r>
            <a:r>
              <a:rPr lang="en-US" sz="2400" b="1" dirty="0">
                <a:solidFill>
                  <a:srgbClr val="3E25FB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E25FB"/>
                </a:solidFill>
                <a:cs typeface="Arial" panose="020B0604020202020204" pitchFamily="34" charset="0"/>
              </a:rPr>
              <a:t>kiểm</a:t>
            </a:r>
            <a:r>
              <a:rPr lang="en-US" sz="2400" b="1" dirty="0">
                <a:solidFill>
                  <a:srgbClr val="3E25FB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E25FB"/>
                </a:solidFill>
                <a:cs typeface="Arial" panose="020B0604020202020204" pitchFamily="34" charset="0"/>
              </a:rPr>
              <a:t>soát</a:t>
            </a:r>
            <a:r>
              <a:rPr lang="en-US" sz="2400" b="1" dirty="0">
                <a:solidFill>
                  <a:srgbClr val="3E25FB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E25FB"/>
                </a:solidFill>
                <a:cs typeface="Arial" panose="020B0604020202020204" pitchFamily="34" charset="0"/>
              </a:rPr>
              <a:t>vào</a:t>
            </a:r>
            <a:r>
              <a:rPr lang="en-US" sz="2400" b="1" dirty="0">
                <a:solidFill>
                  <a:srgbClr val="3E25FB"/>
                </a:solidFill>
                <a:cs typeface="Arial" panose="020B0604020202020204" pitchFamily="34" charset="0"/>
              </a:rPr>
              <a:t>, ra </a:t>
            </a:r>
            <a:r>
              <a:rPr lang="en-US" sz="2400" b="1" dirty="0" err="1">
                <a:solidFill>
                  <a:srgbClr val="3E25FB"/>
                </a:solidFill>
                <a:cs typeface="Arial" panose="020B0604020202020204" pitchFamily="34" charset="0"/>
              </a:rPr>
              <a:t>trại</a:t>
            </a:r>
            <a:r>
              <a:rPr lang="en-US" sz="2400" b="1" dirty="0">
                <a:solidFill>
                  <a:srgbClr val="3E25FB"/>
                </a:solidFill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3E25FB"/>
                </a:solidFill>
                <a:cs typeface="Arial" panose="020B0604020202020204" pitchFamily="34" charset="0"/>
              </a:rPr>
              <a:t>chuồng</a:t>
            </a:r>
            <a:r>
              <a:rPr lang="en-US" sz="2400" b="1" dirty="0">
                <a:solidFill>
                  <a:srgbClr val="3E25FB"/>
                </a:solidFill>
                <a:cs typeface="Arial" panose="020B0604020202020204" pitchFamily="34" charset="0"/>
              </a:rPr>
              <a:t> </a:t>
            </a:r>
            <a:r>
              <a:rPr lang="en-US" sz="2400" b="1" err="1">
                <a:solidFill>
                  <a:srgbClr val="3E25FB"/>
                </a:solidFill>
                <a:cs typeface="Arial" panose="020B0604020202020204" pitchFamily="34" charset="0"/>
              </a:rPr>
              <a:t>nuôi</a:t>
            </a:r>
            <a:r>
              <a:rPr lang="en-US" sz="2400" b="1" smtClean="0">
                <a:solidFill>
                  <a:srgbClr val="3E25FB"/>
                </a:solidFill>
                <a:cs typeface="Arial" panose="020B0604020202020204" pitchFamily="34" charset="0"/>
              </a:rPr>
              <a:t>?</a:t>
            </a:r>
            <a:endParaRPr lang="en-US" altLang="en-US" sz="2400" b="1" dirty="0">
              <a:solidFill>
                <a:srgbClr val="3E25FB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16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 descr="Hội nông dân Tỉnh Bắc Giang | Các biện pháp phòng ngừa dịch tả lợn ...">
            <a:extLst>
              <a:ext uri="{FF2B5EF4-FFF2-40B4-BE49-F238E27FC236}">
                <a16:creationId xmlns:a16="http://schemas.microsoft.com/office/drawing/2014/main" xmlns="" id="{BE137321-78C9-4B2B-AF20-17DE8C577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09" t="-4927" r="17218" b="4927"/>
          <a:stretch>
            <a:fillRect/>
          </a:stretch>
        </p:blipFill>
        <p:spPr bwMode="auto">
          <a:xfrm>
            <a:off x="8622133" y="1719811"/>
            <a:ext cx="2890903" cy="2286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1AABAC6-9963-AE4E-A378-98E71F34B1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133" y="4234586"/>
            <a:ext cx="2890903" cy="19356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Content Placeholder 4">
            <a:extLst>
              <a:ext uri="{FF2B5EF4-FFF2-40B4-BE49-F238E27FC236}">
                <a16:creationId xmlns:a16="http://schemas.microsoft.com/office/drawing/2014/main" xmlns="" id="{D2B38747-3388-C04E-9964-AA106BD25AB8}"/>
              </a:ext>
            </a:extLst>
          </p:cNvPr>
          <p:cNvSpPr txBox="1">
            <a:spLocks/>
          </p:cNvSpPr>
          <p:nvPr/>
        </p:nvSpPr>
        <p:spPr>
          <a:xfrm>
            <a:off x="403412" y="1818874"/>
            <a:ext cx="797410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soát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 </a:t>
            </a:r>
            <a:r>
              <a:rPr lang="en-US" sz="2200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200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200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2200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2200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2200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200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200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trại</a:t>
            </a:r>
            <a:r>
              <a:rPr lang="en-US" sz="220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vi-VN" sz="220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Nguy </a:t>
            </a:r>
            <a:r>
              <a:rPr lang="vi-VN" sz="2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lây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mầm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189" lvl="1" indent="0">
              <a:buNone/>
            </a:pPr>
            <a:r>
              <a:rPr lang="en-US" sz="1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 vận chuyển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vào trạm kiểm dịch</a:t>
            </a:r>
          </a:p>
          <a:p>
            <a:pPr marL="457189" lvl="1" indent="0">
              <a:buNone/>
            </a:pPr>
            <a:r>
              <a:rPr 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 vận chuyển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trại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chuyến</a:t>
            </a:r>
            <a:endParaRPr lang="vi-VN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189" lvl="1" indent="0">
              <a:buNone/>
            </a:pPr>
            <a:r>
              <a:rPr 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Tài xế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vào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quán ăn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20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Biện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soát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511175" indent="0">
              <a:spcBef>
                <a:spcPts val="600"/>
              </a:spcBef>
              <a:buNone/>
            </a:pPr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 khử trùng toàn bộ bên ngoài xe cẩn thận trước khi vào trại.</a:t>
            </a:r>
          </a:p>
          <a:p>
            <a:pPr marL="511175" indent="0">
              <a:spcBef>
                <a:spcPts val="600"/>
              </a:spcBef>
              <a:buNone/>
            </a:pPr>
            <a:r>
              <a:rPr lang="en-US" sz="20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 vận chuyển không được vào </a:t>
            </a:r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 vực chăn nuôi</a:t>
            </a:r>
            <a:r>
              <a:rPr lang="en-US" sz="20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88F54450-5C73-5349-8B55-96E369CC7F05}"/>
              </a:ext>
            </a:extLst>
          </p:cNvPr>
          <p:cNvSpPr txBox="1">
            <a:spLocks/>
          </p:cNvSpPr>
          <p:nvPr/>
        </p:nvSpPr>
        <p:spPr bwMode="auto">
          <a:xfrm>
            <a:off x="-194932" y="1152735"/>
            <a:ext cx="118364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914377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2400" b="1" dirty="0" err="1">
                <a:solidFill>
                  <a:srgbClr val="3E25FB"/>
                </a:solidFill>
                <a:cs typeface="Arial" panose="020B0604020202020204" pitchFamily="34" charset="0"/>
              </a:rPr>
              <a:t>Làm</a:t>
            </a:r>
            <a:r>
              <a:rPr lang="en-US" sz="2400" b="1" dirty="0">
                <a:solidFill>
                  <a:srgbClr val="3E25FB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E25FB"/>
                </a:solidFill>
                <a:cs typeface="Arial" panose="020B0604020202020204" pitchFamily="34" charset="0"/>
              </a:rPr>
              <a:t>thế</a:t>
            </a:r>
            <a:r>
              <a:rPr lang="en-US" sz="2400" b="1" dirty="0">
                <a:solidFill>
                  <a:srgbClr val="3E25FB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E25FB"/>
                </a:solidFill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3E25FB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E25FB"/>
                </a:solidFill>
                <a:cs typeface="Arial" panose="020B0604020202020204" pitchFamily="34" charset="0"/>
              </a:rPr>
              <a:t>để</a:t>
            </a:r>
            <a:r>
              <a:rPr lang="en-US" sz="2400" b="1" dirty="0">
                <a:solidFill>
                  <a:srgbClr val="3E25FB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E25FB"/>
                </a:solidFill>
                <a:cs typeface="Arial" panose="020B0604020202020204" pitchFamily="34" charset="0"/>
              </a:rPr>
              <a:t>kiểm</a:t>
            </a:r>
            <a:r>
              <a:rPr lang="en-US" sz="2400" b="1" dirty="0">
                <a:solidFill>
                  <a:srgbClr val="3E25FB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E25FB"/>
                </a:solidFill>
                <a:cs typeface="Arial" panose="020B0604020202020204" pitchFamily="34" charset="0"/>
              </a:rPr>
              <a:t>soát</a:t>
            </a:r>
            <a:r>
              <a:rPr lang="en-US" sz="2400" b="1" dirty="0">
                <a:solidFill>
                  <a:srgbClr val="3E25FB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E25FB"/>
                </a:solidFill>
                <a:cs typeface="Arial" panose="020B0604020202020204" pitchFamily="34" charset="0"/>
              </a:rPr>
              <a:t>vào</a:t>
            </a:r>
            <a:r>
              <a:rPr lang="en-US" sz="2400" b="1" dirty="0">
                <a:solidFill>
                  <a:srgbClr val="3E25FB"/>
                </a:solidFill>
                <a:cs typeface="Arial" panose="020B0604020202020204" pitchFamily="34" charset="0"/>
              </a:rPr>
              <a:t>, ra </a:t>
            </a:r>
            <a:r>
              <a:rPr lang="en-US" sz="2400" b="1" dirty="0" err="1">
                <a:solidFill>
                  <a:srgbClr val="3E25FB"/>
                </a:solidFill>
                <a:cs typeface="Arial" panose="020B0604020202020204" pitchFamily="34" charset="0"/>
              </a:rPr>
              <a:t>trại</a:t>
            </a:r>
            <a:r>
              <a:rPr lang="en-US" sz="2400" b="1" dirty="0">
                <a:solidFill>
                  <a:srgbClr val="3E25FB"/>
                </a:solidFill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3E25FB"/>
                </a:solidFill>
                <a:cs typeface="Arial" panose="020B0604020202020204" pitchFamily="34" charset="0"/>
              </a:rPr>
              <a:t>chuồng</a:t>
            </a:r>
            <a:r>
              <a:rPr lang="en-US" sz="2400" b="1" dirty="0">
                <a:solidFill>
                  <a:srgbClr val="3E25FB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E25FB"/>
                </a:solidFill>
                <a:cs typeface="Arial" panose="020B0604020202020204" pitchFamily="34" charset="0"/>
              </a:rPr>
              <a:t>nuôi</a:t>
            </a:r>
            <a:r>
              <a:rPr lang="en-US" sz="2400" b="1" dirty="0">
                <a:solidFill>
                  <a:srgbClr val="3E25FB"/>
                </a:solidFill>
                <a:cs typeface="Arial" panose="020B0604020202020204" pitchFamily="34" charset="0"/>
              </a:rPr>
              <a:t>?</a:t>
            </a:r>
            <a:r>
              <a:rPr lang="en-US" altLang="en-US" sz="2400" b="1" dirty="0">
                <a:solidFill>
                  <a:srgbClr val="3E25FB"/>
                </a:solidFill>
                <a:cs typeface="Arial" panose="020B0604020202020204" pitchFamily="34" charset="0"/>
              </a:rPr>
              <a:t/>
            </a:r>
            <a:br>
              <a:rPr lang="en-US" altLang="en-US" sz="2400" b="1" dirty="0">
                <a:solidFill>
                  <a:srgbClr val="3E25FB"/>
                </a:solidFill>
                <a:cs typeface="Arial" panose="020B0604020202020204" pitchFamily="34" charset="0"/>
              </a:rPr>
            </a:br>
            <a:endParaRPr lang="en-US" altLang="en-US" sz="2400" b="1" dirty="0">
              <a:solidFill>
                <a:srgbClr val="3E25FB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264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4">
            <a:extLst>
              <a:ext uri="{FF2B5EF4-FFF2-40B4-BE49-F238E27FC236}">
                <a16:creationId xmlns:a16="http://schemas.microsoft.com/office/drawing/2014/main" xmlns="" id="{4B6CC6F6-0A6B-C84C-AB9E-BD0F61F2F58B}"/>
              </a:ext>
            </a:extLst>
          </p:cNvPr>
          <p:cNvSpPr txBox="1">
            <a:spLocks/>
          </p:cNvSpPr>
          <p:nvPr/>
        </p:nvSpPr>
        <p:spPr>
          <a:xfrm>
            <a:off x="777147" y="1815460"/>
            <a:ext cx="11209751" cy="48312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6B727"/>
              </a:buClr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soát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trại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6B727"/>
              </a:buClr>
              <a:buSzPct val="8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Xe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6B727"/>
              </a:buClr>
              <a:buSzPct val="8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chở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chở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6B727"/>
              </a:buClr>
              <a:buSzPct val="8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chuồng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thú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R="0" lvl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6B727"/>
              </a:buClr>
              <a:buSzPct val="8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thú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chuồng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chuồng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kumimoji="0" lang="en-US" sz="2000" b="1" i="0" u="none" strike="noStrike" kern="1200" cap="none" spc="0" normalizeH="0" baseline="0" noProof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6B727"/>
              </a:buClr>
              <a:buSzPct val="8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mượn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kumimoji="0" lang="en-US" sz="2000" b="1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cụ </a:t>
            </a: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trại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6B727"/>
              </a:buClr>
              <a:buSzPct val="8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thú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rửa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cẩn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thận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xmlns="" id="{6E61A301-F78A-AC43-A17B-93D48352569B}"/>
              </a:ext>
            </a:extLst>
          </p:cNvPr>
          <p:cNvSpPr txBox="1">
            <a:spLocks/>
          </p:cNvSpPr>
          <p:nvPr/>
        </p:nvSpPr>
        <p:spPr>
          <a:xfrm>
            <a:off x="661861" y="1205763"/>
            <a:ext cx="10515600" cy="69762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>
                <a:solidFill>
                  <a:srgbClr val="5792C9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algn="ctr"/>
            <a:r>
              <a:rPr lang="en-US" sz="2400" b="1" dirty="0" err="1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b="1" dirty="0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2400" b="1" dirty="0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soát</a:t>
            </a:r>
            <a:r>
              <a:rPr lang="en-US" sz="2400" b="1" dirty="0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b="1" dirty="0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ra </a:t>
            </a:r>
            <a:r>
              <a:rPr lang="en-US" sz="2400" b="1" dirty="0" err="1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trại</a:t>
            </a:r>
            <a:r>
              <a:rPr lang="en-US" sz="2400" b="1" dirty="0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chuồng</a:t>
            </a:r>
            <a:r>
              <a:rPr lang="en-US" sz="2400" b="1" dirty="0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2400" b="1" dirty="0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2" name="Picture 13" descr="http://viphavet.com/wp-content/uploads/2011/10/socorex-syringe-01-1ml.jpg">
            <a:extLst>
              <a:ext uri="{FF2B5EF4-FFF2-40B4-BE49-F238E27FC236}">
                <a16:creationId xmlns:a16="http://schemas.microsoft.com/office/drawing/2014/main" xmlns="" id="{5B717F9D-D8B6-5946-933B-74099701D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81" y="5404284"/>
            <a:ext cx="1863471" cy="11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A picture containing scissors, indoor, pair, tool&#10;&#10;Description automatically generated">
            <a:extLst>
              <a:ext uri="{FF2B5EF4-FFF2-40B4-BE49-F238E27FC236}">
                <a16:creationId xmlns:a16="http://schemas.microsoft.com/office/drawing/2014/main" xmlns="" id="{764637F5-F1B7-5041-B359-417E271BD9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9"/>
          <a:stretch/>
        </p:blipFill>
        <p:spPr>
          <a:xfrm>
            <a:off x="3613303" y="5381687"/>
            <a:ext cx="1705001" cy="1187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A football helmet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xmlns="" id="{AEF2E846-57D7-AD49-93CE-922A6942544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55951" y="5360844"/>
            <a:ext cx="1297407" cy="1262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A picture containing tool, scissors, wire cutter&#10;&#10;Description automatically generated">
            <a:extLst>
              <a:ext uri="{FF2B5EF4-FFF2-40B4-BE49-F238E27FC236}">
                <a16:creationId xmlns:a16="http://schemas.microsoft.com/office/drawing/2014/main" xmlns="" id="{C971F4DF-870B-E14C-8962-A13EDA92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6" r="11667"/>
          <a:stretch/>
        </p:blipFill>
        <p:spPr>
          <a:xfrm rot="5400000">
            <a:off x="7766511" y="5010125"/>
            <a:ext cx="1256237" cy="1807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 descr="A picture containing handcart&#10;&#10;Description automatically generated">
            <a:extLst>
              <a:ext uri="{FF2B5EF4-FFF2-40B4-BE49-F238E27FC236}">
                <a16:creationId xmlns:a16="http://schemas.microsoft.com/office/drawing/2014/main" xmlns="" id="{A3346C6F-C014-BE44-8CC3-66E083F786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38" b="22106"/>
          <a:stretch/>
        </p:blipFill>
        <p:spPr>
          <a:xfrm>
            <a:off x="9413710" y="5141183"/>
            <a:ext cx="2573188" cy="131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9478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91BEFA9-12C5-4094-9C26-B5997C871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077" y="5052904"/>
            <a:ext cx="2386139" cy="16849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F017AA2-5D21-49A5-B9DD-133261D79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146" y="3096795"/>
            <a:ext cx="2346920" cy="18862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844214" y="1297728"/>
            <a:ext cx="4422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*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Kiểm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soát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ăn</a:t>
            </a:r>
            <a:endParaRPr lang="en-US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0128" y="1979210"/>
            <a:ext cx="7697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pitchFamily="2" charset="2"/>
              <a:buChar char="ü"/>
            </a:pP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nguồn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gốc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rõ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ràng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sở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sản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xuất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uy</a:t>
            </a:r>
            <a:r>
              <a:rPr lang="en-US" sz="2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tín</a:t>
            </a:r>
            <a:endParaRPr lang="en-US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20000"/>
              </a:lnSpc>
              <a:buFont typeface="Wingdings" pitchFamily="2" charset="2"/>
              <a:buChar char="ü"/>
            </a:pP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Bao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bì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còn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nguyên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vẹn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rách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còn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hạn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sz="2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dụng</a:t>
            </a:r>
            <a:endParaRPr lang="en-US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lnSpc>
                <a:spcPct val="120000"/>
              </a:lnSpc>
              <a:buFont typeface="Wingdings" pitchFamily="2" charset="2"/>
              <a:buChar char="ü"/>
            </a:pP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Nên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phương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tiện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nội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trung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chuyển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trại</a:t>
            </a:r>
            <a:endParaRPr lang="en-US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20000"/>
              </a:lnSpc>
              <a:buFont typeface="Wingdings" pitchFamily="2" charset="2"/>
              <a:buChar char="ü"/>
            </a:pP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Kho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quản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phải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khô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kín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thoáng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mát</a:t>
            </a:r>
            <a:r>
              <a:rPr lang="en-US" sz="2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819" y="1174636"/>
            <a:ext cx="2562878" cy="19221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FE8CBFA-A09A-4726-90EE-73D5F879A478}"/>
              </a:ext>
            </a:extLst>
          </p:cNvPr>
          <p:cNvSpPr txBox="1"/>
          <p:nvPr/>
        </p:nvSpPr>
        <p:spPr>
          <a:xfrm>
            <a:off x="330128" y="3624404"/>
            <a:ext cx="6510288" cy="2274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20000"/>
              </a:lnSpc>
              <a:buFont typeface="Wingdings" pitchFamily="2" charset="2"/>
              <a:buChar char="ü"/>
            </a:pPr>
            <a:r>
              <a:rPr lang="en-US" sz="2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Thức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phải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kê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giá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kệ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tường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khoảng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15-20 cm;</a:t>
            </a:r>
          </a:p>
          <a:p>
            <a:pPr marL="342900" indent="-342900" algn="just">
              <a:lnSpc>
                <a:spcPct val="120000"/>
              </a:lnSpc>
              <a:buFont typeface="Wingdings" pitchFamily="2" charset="2"/>
              <a:buChar char="ü"/>
            </a:pP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Nên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áp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khử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trùng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kho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tia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UV.</a:t>
            </a:r>
          </a:p>
          <a:p>
            <a:pPr marL="342900" indent="-342900" algn="just">
              <a:lnSpc>
                <a:spcPct val="120000"/>
              </a:lnSpc>
              <a:buFont typeface="Wingdings" pitchFamily="2" charset="2"/>
              <a:buChar char="ü"/>
            </a:pP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Nếu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phối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trộn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đảm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nguồn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nguyên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liệu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tốt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mốc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hỏng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vi-VN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400" name="Picture 10" descr="http://123.30.188.227/Image.ashx/image=x-png/964f56e63362485786756578246e49ce-Xu-ly-nuoc-gieng-khoan.png/Xu-ly-nuoc-gieng-khoan.png">
            <a:extLst>
              <a:ext uri="{FF2B5EF4-FFF2-40B4-BE49-F238E27FC236}">
                <a16:creationId xmlns:a16="http://schemas.microsoft.com/office/drawing/2014/main" xmlns="" id="{48FE4B8C-041F-4E17-90C1-A6F51C52F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034" y="1763530"/>
            <a:ext cx="2611781" cy="30197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4" name="Picture 3" descr="A picture containing ground, outdoor, old, trash&#10;&#10;Description automatically generated">
            <a:extLst>
              <a:ext uri="{FF2B5EF4-FFF2-40B4-BE49-F238E27FC236}">
                <a16:creationId xmlns:a16="http://schemas.microsoft.com/office/drawing/2014/main" xmlns="" id="{8B127866-8502-461C-9747-2CDBC62C54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49"/>
          <a:stretch/>
        </p:blipFill>
        <p:spPr>
          <a:xfrm>
            <a:off x="5039372" y="1763530"/>
            <a:ext cx="2525091" cy="30285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8CAC51F-7AE8-4CB6-946F-35BC4FF1EBF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021" y="1763530"/>
            <a:ext cx="2318556" cy="3019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2325355" y="1019128"/>
            <a:ext cx="6126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* Kiểm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soát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uống</a:t>
            </a:r>
            <a:endParaRPr lang="en-US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5438" y="5028416"/>
            <a:ext cx="115629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Phải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nguồn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cung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cấp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đủ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trữ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lượng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lợn</a:t>
            </a:r>
            <a:endParaRPr lang="en-US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phải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xử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lý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đảm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vệ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dùng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lợn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lọc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khử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khuẩn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2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cloramine B...).</a:t>
            </a:r>
            <a:endParaRPr lang="en-US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Định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kỳ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vệ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hệ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thống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cung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cấp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bể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chứa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ống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vòi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uống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...)</a:t>
            </a:r>
            <a:endParaRPr lang="vi-VN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6B97062-23EB-FE41-B7DC-A53FE97F7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374" y="2298121"/>
            <a:ext cx="10515600" cy="2631232"/>
          </a:xfrm>
        </p:spPr>
        <p:txBody>
          <a:bodyPr>
            <a:noAutofit/>
          </a:bodyPr>
          <a:lstStyle/>
          <a:p>
            <a:pPr marL="971539" lvl="1" indent="-514350">
              <a:lnSpc>
                <a:spcPct val="120000"/>
              </a:lnSpc>
              <a:spcAft>
                <a:spcPts val="600"/>
              </a:spcAft>
              <a:buAutoNum type="romanUcPeriod"/>
            </a:pPr>
            <a:r>
              <a:rPr lang="en-GB" altLang="en-US" b="1" dirty="0" err="1">
                <a:latin typeface="Arial" pitchFamily="34" charset="0"/>
                <a:cs typeface="Arial" pitchFamily="34" charset="0"/>
              </a:rPr>
              <a:t>Mầm</a:t>
            </a:r>
            <a:r>
              <a:rPr lang="en-GB" alt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GB" altLang="en-US" b="1" dirty="0" err="1">
                <a:latin typeface="Arial" pitchFamily="34" charset="0"/>
                <a:cs typeface="Arial" pitchFamily="34" charset="0"/>
              </a:rPr>
              <a:t>bệnh</a:t>
            </a:r>
            <a:r>
              <a:rPr lang="en-GB" alt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GB" altLang="en-US" b="1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GB" alt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GB" altLang="en-US" b="1" dirty="0" err="1">
                <a:latin typeface="Arial" pitchFamily="34" charset="0"/>
                <a:cs typeface="Arial" pitchFamily="34" charset="0"/>
              </a:rPr>
              <a:t>đường</a:t>
            </a:r>
            <a:r>
              <a:rPr lang="en-GB" alt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GB" altLang="en-US" b="1" dirty="0" err="1">
                <a:latin typeface="Arial" pitchFamily="34" charset="0"/>
                <a:cs typeface="Arial" pitchFamily="34" charset="0"/>
              </a:rPr>
              <a:t>lây</a:t>
            </a:r>
            <a:r>
              <a:rPr lang="en-GB" alt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GB" altLang="en-US" b="1" dirty="0" err="1">
                <a:latin typeface="Arial" pitchFamily="34" charset="0"/>
                <a:cs typeface="Arial" pitchFamily="34" charset="0"/>
              </a:rPr>
              <a:t>truyền</a:t>
            </a:r>
            <a:r>
              <a:rPr lang="en-GB" alt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GB" altLang="en-US" b="1" dirty="0" err="1">
                <a:latin typeface="Arial" pitchFamily="34" charset="0"/>
                <a:cs typeface="Arial" pitchFamily="34" charset="0"/>
              </a:rPr>
              <a:t>bệnh</a:t>
            </a:r>
            <a:endParaRPr lang="en-GB" altLang="en-US" b="1" dirty="0">
              <a:latin typeface="Arial" pitchFamily="34" charset="0"/>
              <a:cs typeface="Arial" pitchFamily="34" charset="0"/>
            </a:endParaRPr>
          </a:p>
          <a:p>
            <a:pPr marL="971539" lvl="1" indent="-514350">
              <a:lnSpc>
                <a:spcPct val="120000"/>
              </a:lnSpc>
              <a:spcAft>
                <a:spcPts val="600"/>
              </a:spcAft>
              <a:buAutoNum type="romanUcPeriod"/>
            </a:pPr>
            <a:r>
              <a:rPr lang="en-US" b="1" dirty="0">
                <a:latin typeface="Arial" pitchFamily="34" charset="0"/>
                <a:cs typeface="Arial" pitchFamily="34" charset="0"/>
              </a:rPr>
              <a:t>An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toàn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sinh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gì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?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Lợi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ích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thực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hiện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an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toàn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sinh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trang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trại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chăn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nuôi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lợn</a:t>
            </a:r>
            <a:endParaRPr lang="en-US" b="1" dirty="0">
              <a:latin typeface="Arial" pitchFamily="34" charset="0"/>
              <a:cs typeface="Arial" pitchFamily="34" charset="0"/>
            </a:endParaRPr>
          </a:p>
          <a:p>
            <a:pPr marL="971539" lvl="1" indent="-5143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AutoNum type="romanUcPeriod"/>
            </a:pPr>
            <a:r>
              <a:rPr lang="en-US" altLang="en-US" b="1" smtClean="0">
                <a:latin typeface="Arial" pitchFamily="34" charset="0"/>
                <a:cs typeface="Arial" pitchFamily="34" charset="0"/>
              </a:rPr>
              <a:t>Các </a:t>
            </a:r>
            <a:r>
              <a:rPr lang="en-US" altLang="en-US" b="1" dirty="0" err="1">
                <a:latin typeface="Arial" pitchFamily="34" charset="0"/>
                <a:cs typeface="Arial" pitchFamily="34" charset="0"/>
              </a:rPr>
              <a:t>nguyên</a:t>
            </a:r>
            <a:r>
              <a:rPr lang="en-US" alt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b="1" dirty="0" err="1">
                <a:latin typeface="Arial" pitchFamily="34" charset="0"/>
                <a:cs typeface="Arial" pitchFamily="34" charset="0"/>
              </a:rPr>
              <a:t>tắc</a:t>
            </a:r>
            <a:r>
              <a:rPr lang="en-US" altLang="en-US" b="1" dirty="0">
                <a:latin typeface="Arial" pitchFamily="34" charset="0"/>
                <a:cs typeface="Arial" pitchFamily="34" charset="0"/>
              </a:rPr>
              <a:t> an </a:t>
            </a:r>
            <a:r>
              <a:rPr lang="en-US" altLang="en-US" b="1" dirty="0" err="1">
                <a:latin typeface="Arial" pitchFamily="34" charset="0"/>
                <a:cs typeface="Arial" pitchFamily="34" charset="0"/>
              </a:rPr>
              <a:t>toàn</a:t>
            </a:r>
            <a:r>
              <a:rPr lang="en-US" alt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b="1" dirty="0" err="1">
                <a:latin typeface="Arial" pitchFamily="34" charset="0"/>
                <a:cs typeface="Arial" pitchFamily="34" charset="0"/>
              </a:rPr>
              <a:t>sinh</a:t>
            </a:r>
            <a:r>
              <a:rPr lang="en-US" alt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b="1" dirty="0" err="1">
                <a:latin typeface="Arial" pitchFamily="34" charset="0"/>
                <a:cs typeface="Arial" pitchFamily="34" charset="0"/>
              </a:rPr>
              <a:t>học</a:t>
            </a:r>
            <a:endParaRPr lang="en-US" altLang="en-US" b="1" dirty="0">
              <a:latin typeface="Arial" pitchFamily="34" charset="0"/>
              <a:cs typeface="Arial" pitchFamily="34" charset="0"/>
            </a:endParaRPr>
          </a:p>
          <a:p>
            <a:pPr marL="971539" lvl="1" indent="-5143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AutoNum type="romanUcPeriod"/>
            </a:pPr>
            <a:r>
              <a:rPr lang="en-US" altLang="en-US" b="1" dirty="0" err="1">
                <a:latin typeface="Arial" pitchFamily="34" charset="0"/>
                <a:cs typeface="Arial" pitchFamily="34" charset="0"/>
              </a:rPr>
              <a:t>Thực</a:t>
            </a:r>
            <a:r>
              <a:rPr lang="en-US" alt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b="1" dirty="0" err="1">
                <a:latin typeface="Arial" pitchFamily="34" charset="0"/>
                <a:cs typeface="Arial" pitchFamily="34" charset="0"/>
              </a:rPr>
              <a:t>hành</a:t>
            </a:r>
            <a:r>
              <a:rPr lang="en-US" alt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b="1" dirty="0" err="1">
                <a:latin typeface="Arial" pitchFamily="34" charset="0"/>
                <a:cs typeface="Arial" pitchFamily="34" charset="0"/>
              </a:rPr>
              <a:t>phun</a:t>
            </a:r>
            <a:r>
              <a:rPr lang="en-US" alt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b="1" dirty="0" err="1">
                <a:latin typeface="Arial" pitchFamily="34" charset="0"/>
                <a:cs typeface="Arial" pitchFamily="34" charset="0"/>
              </a:rPr>
              <a:t>hóa</a:t>
            </a:r>
            <a:r>
              <a:rPr lang="en-US" alt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b="1" dirty="0" err="1">
                <a:latin typeface="Arial" pitchFamily="34" charset="0"/>
                <a:cs typeface="Arial" pitchFamily="34" charset="0"/>
              </a:rPr>
              <a:t>chất</a:t>
            </a:r>
            <a:r>
              <a:rPr lang="en-US" alt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b="1" dirty="0" err="1">
                <a:latin typeface="Arial" pitchFamily="34" charset="0"/>
                <a:cs typeface="Arial" pitchFamily="34" charset="0"/>
              </a:rPr>
              <a:t>khử</a:t>
            </a:r>
            <a:r>
              <a:rPr lang="en-US" alt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b="1" dirty="0" err="1">
                <a:latin typeface="Arial" pitchFamily="34" charset="0"/>
                <a:cs typeface="Arial" pitchFamily="34" charset="0"/>
              </a:rPr>
              <a:t>trùng</a:t>
            </a:r>
            <a:endParaRPr lang="en-US" altLang="en-US" b="1" dirty="0">
              <a:latin typeface="Arial" pitchFamily="34" charset="0"/>
              <a:cs typeface="Arial" pitchFamily="34" charset="0"/>
            </a:endParaRPr>
          </a:p>
          <a:p>
            <a:pPr marL="457189" lvl="1" indent="0">
              <a:lnSpc>
                <a:spcPct val="120000"/>
              </a:lnSpc>
              <a:buNone/>
            </a:pPr>
            <a:endParaRPr lang="en-GB" altLang="en-US" sz="3200" b="1" dirty="0">
              <a:latin typeface="Arial" pitchFamily="34" charset="0"/>
              <a:cs typeface="Arial" pitchFamily="34" charset="0"/>
            </a:endParaRPr>
          </a:p>
          <a:p>
            <a:pPr marL="457189" lvl="1" indent="0">
              <a:lnSpc>
                <a:spcPct val="120000"/>
              </a:lnSpc>
              <a:buNone/>
            </a:pPr>
            <a:endParaRPr lang="x-none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xmlns="" id="{C23EB545-9302-CD4B-ACE9-D39D98486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0576" y="1142849"/>
            <a:ext cx="10515600" cy="852957"/>
          </a:xfrm>
        </p:spPr>
        <p:txBody>
          <a:bodyPr>
            <a:normAutofit/>
          </a:bodyPr>
          <a:lstStyle/>
          <a:p>
            <a:pPr marL="971539" lvl="1" indent="-514350" algn="ctr" rtl="0">
              <a:lnSpc>
                <a:spcPct val="120000"/>
              </a:lnSpc>
              <a:spcBef>
                <a:spcPts val="200"/>
              </a:spcBef>
              <a:spcAft>
                <a:spcPts val="600"/>
              </a:spcAft>
              <a:buClr>
                <a:srgbClr val="A42036"/>
              </a:buClr>
              <a:buSzPct val="80000"/>
            </a:pPr>
            <a:r>
              <a:rPr lang="en-US" altLang="en-US" sz="3200" b="1" kern="1200" dirty="0">
                <a:solidFill>
                  <a:srgbClr val="333399"/>
                </a:solidFill>
                <a:latin typeface="Arial" pitchFamily="34" charset="0"/>
                <a:ea typeface="+mn-ea"/>
                <a:cs typeface="Arial" pitchFamily="34" charset="0"/>
              </a:rPr>
              <a:t>NỘI DUNG</a:t>
            </a:r>
            <a:endParaRPr lang="x-none" altLang="en-US" sz="3200" b="1" kern="1200" dirty="0">
              <a:solidFill>
                <a:srgbClr val="333399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01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52" name="Slide Number Placeholder 3">
            <a:extLst>
              <a:ext uri="{FF2B5EF4-FFF2-40B4-BE49-F238E27FC236}">
                <a16:creationId xmlns:a16="http://schemas.microsoft.com/office/drawing/2014/main" xmlns="" id="{D2677A6B-17DC-4DC1-B232-2E30C353B5B2}"/>
              </a:ext>
            </a:extLst>
          </p:cNvPr>
          <p:cNvSpPr txBox="1">
            <a:spLocks/>
          </p:cNvSpPr>
          <p:nvPr/>
        </p:nvSpPr>
        <p:spPr bwMode="auto">
          <a:xfrm>
            <a:off x="1665289" y="6478588"/>
            <a:ext cx="3508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4889CFB8-5987-4F1A-A106-C790733ACC38}" type="slidenum">
              <a:rPr lang="en-US" altLang="en-US" sz="1400" b="1">
                <a:solidFill>
                  <a:schemeClr val="bg1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30</a:t>
            </a:fld>
            <a:endParaRPr lang="en-US" altLang="en-US" sz="1400" b="1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DC41D8D-5DC3-497C-9149-8CF19BA917B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312926"/>
            <a:ext cx="3710152" cy="227996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Picture 14" descr="A picture containing tree, outdoor, grass, dirt&#10;&#10;Description automatically generated">
            <a:extLst>
              <a:ext uri="{FF2B5EF4-FFF2-40B4-BE49-F238E27FC236}">
                <a16:creationId xmlns:a16="http://schemas.microsoft.com/office/drawing/2014/main" xmlns="" id="{096308F0-687D-4858-AD2E-60CF0690E80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358" y="1702570"/>
            <a:ext cx="3710152" cy="21848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xmlns="" id="{78F527D7-C683-5A41-85DE-E323803FB476}"/>
              </a:ext>
            </a:extLst>
          </p:cNvPr>
          <p:cNvSpPr txBox="1">
            <a:spLocks/>
          </p:cNvSpPr>
          <p:nvPr/>
        </p:nvSpPr>
        <p:spPr bwMode="auto">
          <a:xfrm>
            <a:off x="305050" y="781482"/>
            <a:ext cx="10668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20000"/>
          </a:bodyPr>
          <a:lstStyle>
            <a:lvl1pPr algn="ctr" defTabSz="914377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333399"/>
                </a:solidFill>
                <a:cs typeface="Arial" panose="020B0604020202020204" pitchFamily="34" charset="0"/>
              </a:rPr>
              <a:t/>
            </a:r>
            <a:br>
              <a:rPr lang="en-US" altLang="en-US" sz="3600" b="1" dirty="0">
                <a:solidFill>
                  <a:srgbClr val="333399"/>
                </a:solidFill>
                <a:cs typeface="Arial" panose="020B0604020202020204" pitchFamily="34" charset="0"/>
              </a:rPr>
            </a:br>
            <a:r>
              <a:rPr lang="en-US" sz="2900" b="1" dirty="0" err="1">
                <a:solidFill>
                  <a:srgbClr val="3E25FB"/>
                </a:solidFill>
                <a:cs typeface="Arial" panose="020B0604020202020204" pitchFamily="34" charset="0"/>
              </a:rPr>
              <a:t>Làm</a:t>
            </a:r>
            <a:r>
              <a:rPr lang="en-US" sz="2900" b="1" dirty="0">
                <a:solidFill>
                  <a:srgbClr val="3E25FB"/>
                </a:solidFill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3E25FB"/>
                </a:solidFill>
                <a:cs typeface="Arial" panose="020B0604020202020204" pitchFamily="34" charset="0"/>
              </a:rPr>
              <a:t>thế</a:t>
            </a:r>
            <a:r>
              <a:rPr lang="en-US" sz="2900" b="1" dirty="0">
                <a:solidFill>
                  <a:srgbClr val="3E25FB"/>
                </a:solidFill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3E25FB"/>
                </a:solidFill>
                <a:cs typeface="Arial" panose="020B0604020202020204" pitchFamily="34" charset="0"/>
              </a:rPr>
              <a:t>nào</a:t>
            </a:r>
            <a:r>
              <a:rPr lang="en-US" sz="2900" b="1" dirty="0">
                <a:solidFill>
                  <a:srgbClr val="3E25FB"/>
                </a:solidFill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3E25FB"/>
                </a:solidFill>
                <a:cs typeface="Arial" panose="020B0604020202020204" pitchFamily="34" charset="0"/>
              </a:rPr>
              <a:t>để</a:t>
            </a:r>
            <a:r>
              <a:rPr lang="en-US" sz="2900" b="1" dirty="0">
                <a:solidFill>
                  <a:srgbClr val="3E25FB"/>
                </a:solidFill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3E25FB"/>
                </a:solidFill>
                <a:cs typeface="Arial" panose="020B0604020202020204" pitchFamily="34" charset="0"/>
              </a:rPr>
              <a:t>kiểm</a:t>
            </a:r>
            <a:r>
              <a:rPr lang="en-US" sz="2900" b="1" dirty="0">
                <a:solidFill>
                  <a:srgbClr val="3E25FB"/>
                </a:solidFill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3E25FB"/>
                </a:solidFill>
                <a:cs typeface="Arial" panose="020B0604020202020204" pitchFamily="34" charset="0"/>
              </a:rPr>
              <a:t>soát</a:t>
            </a:r>
            <a:r>
              <a:rPr lang="en-US" sz="2900" b="1" dirty="0">
                <a:solidFill>
                  <a:srgbClr val="3E25FB"/>
                </a:solidFill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3E25FB"/>
                </a:solidFill>
                <a:cs typeface="Arial" panose="020B0604020202020204" pitchFamily="34" charset="0"/>
              </a:rPr>
              <a:t>vào</a:t>
            </a:r>
            <a:r>
              <a:rPr lang="en-US" sz="2900" b="1" dirty="0">
                <a:solidFill>
                  <a:srgbClr val="3E25FB"/>
                </a:solidFill>
                <a:cs typeface="Arial" panose="020B0604020202020204" pitchFamily="34" charset="0"/>
              </a:rPr>
              <a:t>, ra </a:t>
            </a:r>
            <a:r>
              <a:rPr lang="en-US" sz="2900" b="1" dirty="0" err="1">
                <a:solidFill>
                  <a:srgbClr val="3E25FB"/>
                </a:solidFill>
                <a:cs typeface="Arial" panose="020B0604020202020204" pitchFamily="34" charset="0"/>
              </a:rPr>
              <a:t>trại</a:t>
            </a:r>
            <a:r>
              <a:rPr lang="en-US" sz="2900" b="1" dirty="0">
                <a:solidFill>
                  <a:srgbClr val="3E25FB"/>
                </a:solidFill>
                <a:cs typeface="Arial" panose="020B0604020202020204" pitchFamily="34" charset="0"/>
              </a:rPr>
              <a:t>, </a:t>
            </a:r>
            <a:r>
              <a:rPr lang="en-US" sz="2900" b="1" dirty="0" err="1">
                <a:solidFill>
                  <a:srgbClr val="3E25FB"/>
                </a:solidFill>
                <a:cs typeface="Arial" panose="020B0604020202020204" pitchFamily="34" charset="0"/>
              </a:rPr>
              <a:t>chuồng</a:t>
            </a:r>
            <a:r>
              <a:rPr lang="en-US" sz="2900" b="1" dirty="0">
                <a:solidFill>
                  <a:srgbClr val="3E25FB"/>
                </a:solidFill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3E25FB"/>
                </a:solidFill>
                <a:cs typeface="Arial" panose="020B0604020202020204" pitchFamily="34" charset="0"/>
              </a:rPr>
              <a:t>nuôi</a:t>
            </a:r>
            <a:r>
              <a:rPr lang="en-US" sz="2900" b="1" dirty="0">
                <a:solidFill>
                  <a:srgbClr val="3E25FB"/>
                </a:solidFill>
                <a:cs typeface="Arial" panose="020B0604020202020204" pitchFamily="34" charset="0"/>
              </a:rPr>
              <a:t>?</a:t>
            </a:r>
            <a:r>
              <a:rPr lang="en-US" altLang="en-US" sz="2900" b="1" dirty="0">
                <a:solidFill>
                  <a:srgbClr val="3E25FB"/>
                </a:solidFill>
                <a:cs typeface="Arial" panose="020B0604020202020204" pitchFamily="34" charset="0"/>
              </a:rPr>
              <a:t/>
            </a:r>
            <a:br>
              <a:rPr lang="en-US" altLang="en-US" sz="2900" b="1" dirty="0">
                <a:solidFill>
                  <a:srgbClr val="3E25FB"/>
                </a:solidFill>
                <a:cs typeface="Arial" panose="020B0604020202020204" pitchFamily="34" charset="0"/>
              </a:rPr>
            </a:br>
            <a:endParaRPr lang="en-US" altLang="en-US" sz="2900" b="1" dirty="0">
              <a:solidFill>
                <a:srgbClr val="3E25FB"/>
              </a:solidFill>
              <a:cs typeface="Arial" panose="020B0604020202020204" pitchFamily="34" charset="0"/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xmlns="" id="{12139CDD-3CB2-5342-9FE3-9566450B732F}"/>
              </a:ext>
            </a:extLst>
          </p:cNvPr>
          <p:cNvSpPr txBox="1">
            <a:spLocks/>
          </p:cNvSpPr>
          <p:nvPr/>
        </p:nvSpPr>
        <p:spPr bwMode="auto">
          <a:xfrm>
            <a:off x="518984" y="2208766"/>
            <a:ext cx="5881816" cy="3013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914377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377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377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377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377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altLang="en-US" sz="2200" dirty="0">
                <a:solidFill>
                  <a:srgbClr val="C00000"/>
                </a:solidFill>
                <a:cs typeface="Arial" panose="020B0604020202020204" pitchFamily="34" charset="0"/>
              </a:rPr>
              <a:t>* </a:t>
            </a:r>
            <a:r>
              <a:rPr lang="en-US" altLang="en-US" sz="2200" dirty="0" err="1">
                <a:solidFill>
                  <a:srgbClr val="C00000"/>
                </a:solidFill>
                <a:cs typeface="Arial" panose="020B0604020202020204" pitchFamily="34" charset="0"/>
              </a:rPr>
              <a:t>Kiểm</a:t>
            </a:r>
            <a:r>
              <a:rPr lang="en-US" altLang="en-US" sz="2200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rgbClr val="C00000"/>
                </a:solidFill>
                <a:cs typeface="Arial" panose="020B0604020202020204" pitchFamily="34" charset="0"/>
              </a:rPr>
              <a:t>soát</a:t>
            </a:r>
            <a:r>
              <a:rPr lang="en-US" altLang="en-US" sz="2200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rgbClr val="C00000"/>
                </a:solidFill>
                <a:cs typeface="Arial" panose="020B0604020202020204" pitchFamily="34" charset="0"/>
              </a:rPr>
              <a:t>động</a:t>
            </a:r>
            <a:r>
              <a:rPr lang="en-US" altLang="en-US" sz="2200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err="1">
                <a:solidFill>
                  <a:srgbClr val="C00000"/>
                </a:solidFill>
                <a:cs typeface="Arial" panose="020B0604020202020204" pitchFamily="34" charset="0"/>
              </a:rPr>
              <a:t>vật</a:t>
            </a:r>
            <a:r>
              <a:rPr lang="en-US" altLang="en-US" sz="2200">
                <a:solidFill>
                  <a:srgbClr val="C00000"/>
                </a:solidFill>
                <a:cs typeface="Arial" panose="020B0604020202020204" pitchFamily="34" charset="0"/>
              </a:rPr>
              <a:t> khác:</a:t>
            </a:r>
            <a:endParaRPr lang="en-US" sz="2200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cs typeface="Arial" panose="020B0604020202020204" pitchFamily="34" charset="0"/>
              </a:rPr>
              <a:t>Làm</a:t>
            </a:r>
            <a:r>
              <a:rPr lang="en-US" sz="22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cs typeface="Arial" panose="020B0604020202020204" pitchFamily="34" charset="0"/>
              </a:rPr>
              <a:t>hàng</a:t>
            </a:r>
            <a:r>
              <a:rPr lang="en-US" sz="22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cs typeface="Arial" panose="020B0604020202020204" pitchFamily="34" charset="0"/>
              </a:rPr>
              <a:t>rào</a:t>
            </a:r>
            <a:r>
              <a:rPr lang="en-US" sz="2200" dirty="0">
                <a:solidFill>
                  <a:srgbClr val="002060"/>
                </a:solidFill>
                <a:cs typeface="Arial" panose="020B0604020202020204" pitchFamily="34" charset="0"/>
              </a:rPr>
              <a:t> bao </a:t>
            </a:r>
            <a:r>
              <a:rPr lang="en-US" sz="2200" dirty="0" err="1">
                <a:solidFill>
                  <a:srgbClr val="002060"/>
                </a:solidFill>
                <a:cs typeface="Arial" panose="020B0604020202020204" pitchFamily="34" charset="0"/>
              </a:rPr>
              <a:t>quanh</a:t>
            </a:r>
            <a:r>
              <a:rPr lang="en-US" sz="22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nb-NO" sz="2200" dirty="0" err="1">
                <a:solidFill>
                  <a:srgbClr val="002060"/>
                </a:solidFill>
                <a:cs typeface="Arial" panose="020B0604020202020204" pitchFamily="34" charset="0"/>
              </a:rPr>
              <a:t>ngăn</a:t>
            </a:r>
            <a:r>
              <a:rPr lang="nb-NO" sz="22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nb-NO" sz="2200" dirty="0" err="1">
                <a:solidFill>
                  <a:srgbClr val="002060"/>
                </a:solidFill>
                <a:cs typeface="Arial" panose="020B0604020202020204" pitchFamily="34" charset="0"/>
              </a:rPr>
              <a:t>ngừa</a:t>
            </a:r>
            <a:r>
              <a:rPr lang="nb-NO" sz="22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nb-NO" sz="2200" dirty="0" err="1">
                <a:solidFill>
                  <a:srgbClr val="002060"/>
                </a:solidFill>
                <a:cs typeface="Arial" panose="020B0604020202020204" pitchFamily="34" charset="0"/>
              </a:rPr>
              <a:t>sự</a:t>
            </a:r>
            <a:r>
              <a:rPr lang="nb-NO" sz="22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nb-NO" sz="2200" dirty="0" err="1">
                <a:solidFill>
                  <a:srgbClr val="002060"/>
                </a:solidFill>
                <a:cs typeface="Arial" panose="020B0604020202020204" pitchFamily="34" charset="0"/>
              </a:rPr>
              <a:t>xâm</a:t>
            </a:r>
            <a:r>
              <a:rPr lang="nb-NO" sz="22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nb-NO" sz="2200" dirty="0" err="1">
                <a:solidFill>
                  <a:srgbClr val="002060"/>
                </a:solidFill>
                <a:cs typeface="Arial" panose="020B0604020202020204" pitchFamily="34" charset="0"/>
              </a:rPr>
              <a:t>nhập</a:t>
            </a:r>
            <a:r>
              <a:rPr lang="nb-NO" sz="22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nb-NO" sz="2200" dirty="0" err="1">
                <a:solidFill>
                  <a:srgbClr val="002060"/>
                </a:solidFill>
                <a:cs typeface="Arial" panose="020B0604020202020204" pitchFamily="34" charset="0"/>
              </a:rPr>
              <a:t>của</a:t>
            </a:r>
            <a:r>
              <a:rPr lang="nb-NO" sz="22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nb-NO" sz="2200" dirty="0" err="1">
                <a:solidFill>
                  <a:srgbClr val="002060"/>
                </a:solidFill>
                <a:cs typeface="Arial" panose="020B0604020202020204" pitchFamily="34" charset="0"/>
              </a:rPr>
              <a:t>động</a:t>
            </a:r>
            <a:r>
              <a:rPr lang="nb-NO" sz="22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nb-NO" sz="2200" dirty="0" err="1">
                <a:solidFill>
                  <a:srgbClr val="002060"/>
                </a:solidFill>
                <a:cs typeface="Arial" panose="020B0604020202020204" pitchFamily="34" charset="0"/>
              </a:rPr>
              <a:t>vật</a:t>
            </a:r>
            <a:r>
              <a:rPr lang="nb-NO" sz="22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nb-NO" sz="2200" dirty="0" err="1">
                <a:solidFill>
                  <a:srgbClr val="002060"/>
                </a:solidFill>
                <a:cs typeface="Arial" panose="020B0604020202020204" pitchFamily="34" charset="0"/>
              </a:rPr>
              <a:t>khác</a:t>
            </a:r>
            <a:r>
              <a:rPr lang="nb-NO" sz="22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nb-NO" sz="2200" err="1">
                <a:solidFill>
                  <a:srgbClr val="002060"/>
                </a:solidFill>
                <a:cs typeface="Arial" panose="020B0604020202020204" pitchFamily="34" charset="0"/>
              </a:rPr>
              <a:t>vào</a:t>
            </a:r>
            <a:r>
              <a:rPr lang="nb-NO" sz="2200">
                <a:solidFill>
                  <a:srgbClr val="002060"/>
                </a:solidFill>
                <a:cs typeface="Arial" panose="020B0604020202020204" pitchFamily="34" charset="0"/>
              </a:rPr>
              <a:t> trại.</a:t>
            </a:r>
            <a:endParaRPr lang="nb-NO" sz="22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nb-NO" sz="2200" dirty="0" err="1">
                <a:solidFill>
                  <a:srgbClr val="002060"/>
                </a:solidFill>
                <a:cs typeface="Arial" panose="020B0604020202020204" pitchFamily="34" charset="0"/>
              </a:rPr>
              <a:t>Không</a:t>
            </a:r>
            <a:r>
              <a:rPr lang="nb-NO" sz="22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nb-NO" sz="2200" dirty="0" err="1">
                <a:solidFill>
                  <a:srgbClr val="002060"/>
                </a:solidFill>
                <a:cs typeface="Arial" panose="020B0604020202020204" pitchFamily="34" charset="0"/>
              </a:rPr>
              <a:t>nuôi</a:t>
            </a:r>
            <a:r>
              <a:rPr lang="nb-NO" sz="22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nb-NO" sz="2200" dirty="0" err="1">
                <a:solidFill>
                  <a:srgbClr val="002060"/>
                </a:solidFill>
                <a:cs typeface="Arial" panose="020B0604020202020204" pitchFamily="34" charset="0"/>
              </a:rPr>
              <a:t>các</a:t>
            </a:r>
            <a:r>
              <a:rPr lang="nb-NO" sz="22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nb-NO" sz="2200" dirty="0" err="1">
                <a:solidFill>
                  <a:srgbClr val="002060"/>
                </a:solidFill>
                <a:cs typeface="Arial" panose="020B0604020202020204" pitchFamily="34" charset="0"/>
              </a:rPr>
              <a:t>động</a:t>
            </a:r>
            <a:r>
              <a:rPr lang="nb-NO" sz="22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nb-NO" sz="2200" dirty="0" err="1">
                <a:solidFill>
                  <a:srgbClr val="002060"/>
                </a:solidFill>
                <a:cs typeface="Arial" panose="020B0604020202020204" pitchFamily="34" charset="0"/>
              </a:rPr>
              <a:t>vật</a:t>
            </a:r>
            <a:r>
              <a:rPr lang="nb-NO" sz="22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nb-NO" sz="2200" dirty="0" err="1">
                <a:solidFill>
                  <a:srgbClr val="002060"/>
                </a:solidFill>
                <a:cs typeface="Arial" panose="020B0604020202020204" pitchFamily="34" charset="0"/>
              </a:rPr>
              <a:t>khác</a:t>
            </a:r>
            <a:r>
              <a:rPr lang="nb-NO" sz="22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nb-NO" sz="2200" err="1">
                <a:solidFill>
                  <a:srgbClr val="002060"/>
                </a:solidFill>
                <a:cs typeface="Arial" panose="020B0604020202020204" pitchFamily="34" charset="0"/>
              </a:rPr>
              <a:t>trong</a:t>
            </a:r>
            <a:r>
              <a:rPr lang="nb-NO" sz="2200">
                <a:solidFill>
                  <a:srgbClr val="002060"/>
                </a:solidFill>
                <a:cs typeface="Arial" panose="020B0604020202020204" pitchFamily="34" charset="0"/>
              </a:rPr>
              <a:t> trại.</a:t>
            </a:r>
            <a:endParaRPr lang="nb-NO" sz="22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nb-NO" sz="2200" dirty="0" err="1">
                <a:solidFill>
                  <a:srgbClr val="002060"/>
                </a:solidFill>
                <a:cs typeface="Arial" panose="020B0604020202020204" pitchFamily="34" charset="0"/>
              </a:rPr>
              <a:t>Không</a:t>
            </a:r>
            <a:r>
              <a:rPr lang="nb-NO" sz="22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nb-NO" sz="2200" dirty="0" err="1">
                <a:solidFill>
                  <a:srgbClr val="002060"/>
                </a:solidFill>
                <a:cs typeface="Arial" panose="020B0604020202020204" pitchFamily="34" charset="0"/>
              </a:rPr>
              <a:t>thả</a:t>
            </a:r>
            <a:r>
              <a:rPr lang="nb-NO" sz="22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nb-NO" sz="2200" dirty="0" err="1">
                <a:solidFill>
                  <a:srgbClr val="002060"/>
                </a:solidFill>
                <a:cs typeface="Arial" panose="020B0604020202020204" pitchFamily="34" charset="0"/>
              </a:rPr>
              <a:t>rông</a:t>
            </a:r>
            <a:r>
              <a:rPr lang="nb-NO" sz="22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nb-NO" sz="2200" dirty="0" err="1">
                <a:solidFill>
                  <a:srgbClr val="002060"/>
                </a:solidFill>
                <a:cs typeface="Arial" panose="020B0604020202020204" pitchFamily="34" charset="0"/>
              </a:rPr>
              <a:t>chó</a:t>
            </a:r>
            <a:r>
              <a:rPr lang="nb-NO" sz="2200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nb-NO" sz="2200" dirty="0" err="1">
                <a:solidFill>
                  <a:srgbClr val="002060"/>
                </a:solidFill>
                <a:cs typeface="Arial" panose="020B0604020202020204" pitchFamily="34" charset="0"/>
              </a:rPr>
              <a:t>mèo</a:t>
            </a:r>
            <a:r>
              <a:rPr lang="nb-NO" sz="22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nb-NO" sz="2200" err="1">
                <a:solidFill>
                  <a:srgbClr val="002060"/>
                </a:solidFill>
                <a:cs typeface="Arial" panose="020B0604020202020204" pitchFamily="34" charset="0"/>
              </a:rPr>
              <a:t>trong</a:t>
            </a:r>
            <a:r>
              <a:rPr lang="nb-NO" sz="2200">
                <a:solidFill>
                  <a:srgbClr val="002060"/>
                </a:solidFill>
                <a:cs typeface="Arial" panose="020B0604020202020204" pitchFamily="34" charset="0"/>
              </a:rPr>
              <a:t> trại.</a:t>
            </a:r>
            <a:endParaRPr lang="nb-NO" sz="22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52" name="Slide Number Placeholder 3">
            <a:extLst>
              <a:ext uri="{FF2B5EF4-FFF2-40B4-BE49-F238E27FC236}">
                <a16:creationId xmlns:a16="http://schemas.microsoft.com/office/drawing/2014/main" xmlns="" id="{D2677A6B-17DC-4DC1-B232-2E30C353B5B2}"/>
              </a:ext>
            </a:extLst>
          </p:cNvPr>
          <p:cNvSpPr txBox="1">
            <a:spLocks/>
          </p:cNvSpPr>
          <p:nvPr/>
        </p:nvSpPr>
        <p:spPr bwMode="auto">
          <a:xfrm>
            <a:off x="1665289" y="6478588"/>
            <a:ext cx="3508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4889CFB8-5987-4F1A-A106-C790733ACC38}" type="slidenum">
              <a:rPr lang="en-US" altLang="en-US" sz="1400" b="1">
                <a:solidFill>
                  <a:schemeClr val="bg1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31</a:t>
            </a:fld>
            <a:endParaRPr lang="en-US" altLang="en-US" sz="1400" b="1">
              <a:solidFill>
                <a:schemeClr val="bg1"/>
              </a:solidFill>
            </a:endParaRPr>
          </a:p>
        </p:txBody>
      </p:sp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xmlns="" id="{C914BAEC-558F-404F-98D1-83A74BE894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5873" t="9143" r="12443" b="-18182"/>
          <a:stretch/>
        </p:blipFill>
        <p:spPr>
          <a:xfrm>
            <a:off x="7764675" y="1251760"/>
            <a:ext cx="3235181" cy="28282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Content Placeholder 5">
            <a:extLst>
              <a:ext uri="{FF2B5EF4-FFF2-40B4-BE49-F238E27FC236}">
                <a16:creationId xmlns:a16="http://schemas.microsoft.com/office/drawing/2014/main" xmlns="" id="{E7019761-07DD-5C46-A717-082AFB77DE49}"/>
              </a:ext>
            </a:extLst>
          </p:cNvPr>
          <p:cNvSpPr txBox="1">
            <a:spLocks/>
          </p:cNvSpPr>
          <p:nvPr/>
        </p:nvSpPr>
        <p:spPr>
          <a:xfrm>
            <a:off x="754480" y="1882693"/>
            <a:ext cx="6015596" cy="3254082"/>
          </a:xfrm>
        </p:spPr>
        <p:txBody>
          <a:bodyPr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alt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alt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soát</a:t>
            </a:r>
            <a:r>
              <a:rPr lang="en-US" alt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endParaRPr lang="en-US" sz="2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vi-VN" sz="2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 </a:t>
            </a:r>
            <a:r>
              <a:rPr lang="vi-VN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ngừa không cho chuột vào chuồng nuôi, kho chứa </a:t>
            </a:r>
            <a:r>
              <a:rPr lang="vi-VN" sz="2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thức </a:t>
            </a:r>
            <a:r>
              <a:rPr lang="vi-VN" sz="2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endParaRPr lang="en-US" sz="2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vi-VN" sz="2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Dùng </a:t>
            </a:r>
            <a:r>
              <a:rPr lang="vi-VN" sz="2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 phẳng, nilon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vi-VN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lưới </a:t>
            </a:r>
            <a:r>
              <a:rPr lang="vi-VN" sz="2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 </a:t>
            </a:r>
            <a:r>
              <a:rPr lang="vi-VN" sz="2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loại... </a:t>
            </a:r>
            <a:r>
              <a:rPr lang="vi-VN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 kín xung quanh chuồng nuôi </a:t>
            </a:r>
            <a:r>
              <a:rPr lang="vi-VN" sz="2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và </a:t>
            </a:r>
            <a:r>
              <a:rPr lang="vi-VN" sz="2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</a:t>
            </a:r>
            <a:endParaRPr lang="en-US" sz="2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nb-NO" sz="2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bẫy</a:t>
            </a:r>
            <a:endParaRPr lang="nb-NO" sz="2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nb-NO" sz="2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</a:t>
            </a:r>
            <a:r>
              <a:rPr lang="nb-NO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</a:t>
            </a:r>
            <a:r>
              <a:rPr lang="nb-NO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diệt</a:t>
            </a:r>
            <a:r>
              <a:rPr lang="nb-NO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nb-NO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2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nb-NO" sz="2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nb-NO" sz="2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sz="2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diệt</a:t>
            </a:r>
            <a:r>
              <a:rPr lang="en-US" sz="2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 </a:t>
            </a:r>
            <a:endParaRPr lang="en-US" sz="2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A picture containing grass, outdoor, sky, dirt&#10;&#10;Description automatically generated">
            <a:extLst>
              <a:ext uri="{FF2B5EF4-FFF2-40B4-BE49-F238E27FC236}">
                <a16:creationId xmlns:a16="http://schemas.microsoft.com/office/drawing/2014/main" xmlns="" id="{47C21008-F990-2E4E-9432-FB70BF42A7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21" b="17342"/>
          <a:stretch/>
        </p:blipFill>
        <p:spPr>
          <a:xfrm>
            <a:off x="7764675" y="3771703"/>
            <a:ext cx="3869402" cy="19927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67257127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52" name="Slide Number Placeholder 3">
            <a:extLst>
              <a:ext uri="{FF2B5EF4-FFF2-40B4-BE49-F238E27FC236}">
                <a16:creationId xmlns:a16="http://schemas.microsoft.com/office/drawing/2014/main" xmlns="" id="{D2677A6B-17DC-4DC1-B232-2E30C353B5B2}"/>
              </a:ext>
            </a:extLst>
          </p:cNvPr>
          <p:cNvSpPr txBox="1">
            <a:spLocks/>
          </p:cNvSpPr>
          <p:nvPr/>
        </p:nvSpPr>
        <p:spPr bwMode="auto">
          <a:xfrm>
            <a:off x="1665289" y="6478588"/>
            <a:ext cx="3508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4889CFB8-5987-4F1A-A106-C790733ACC38}" type="slidenum">
              <a:rPr lang="en-US" altLang="en-US" sz="1400" b="1">
                <a:solidFill>
                  <a:schemeClr val="bg1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32</a:t>
            </a:fld>
            <a:endParaRPr lang="en-US" altLang="en-US" sz="1400" b="1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DC41D8D-5DC3-497C-9149-8CF19BA917B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086" y="1886713"/>
            <a:ext cx="3710152" cy="19128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xmlns="" id="{78F527D7-C683-5A41-85DE-E323803FB476}"/>
              </a:ext>
            </a:extLst>
          </p:cNvPr>
          <p:cNvSpPr txBox="1">
            <a:spLocks/>
          </p:cNvSpPr>
          <p:nvPr/>
        </p:nvSpPr>
        <p:spPr bwMode="auto">
          <a:xfrm>
            <a:off x="822433" y="933882"/>
            <a:ext cx="10668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20000"/>
          </a:bodyPr>
          <a:lstStyle>
            <a:lvl1pPr algn="ctr" defTabSz="914377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333399"/>
                </a:solidFill>
                <a:cs typeface="Arial" panose="020B0604020202020204" pitchFamily="34" charset="0"/>
              </a:rPr>
              <a:t/>
            </a:r>
            <a:br>
              <a:rPr lang="en-US" altLang="en-US" sz="3600" b="1" dirty="0">
                <a:solidFill>
                  <a:srgbClr val="333399"/>
                </a:solidFill>
                <a:cs typeface="Arial" panose="020B0604020202020204" pitchFamily="34" charset="0"/>
              </a:rPr>
            </a:br>
            <a:r>
              <a:rPr lang="en-US" sz="2900" b="1" dirty="0" err="1">
                <a:solidFill>
                  <a:srgbClr val="3E25FB"/>
                </a:solidFill>
                <a:cs typeface="Arial" panose="020B0604020202020204" pitchFamily="34" charset="0"/>
              </a:rPr>
              <a:t>Làm</a:t>
            </a:r>
            <a:r>
              <a:rPr lang="en-US" sz="2900" b="1" dirty="0">
                <a:solidFill>
                  <a:srgbClr val="3E25FB"/>
                </a:solidFill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3E25FB"/>
                </a:solidFill>
                <a:cs typeface="Arial" panose="020B0604020202020204" pitchFamily="34" charset="0"/>
              </a:rPr>
              <a:t>thế</a:t>
            </a:r>
            <a:r>
              <a:rPr lang="en-US" sz="2900" b="1" dirty="0">
                <a:solidFill>
                  <a:srgbClr val="3E25FB"/>
                </a:solidFill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3E25FB"/>
                </a:solidFill>
                <a:cs typeface="Arial" panose="020B0604020202020204" pitchFamily="34" charset="0"/>
              </a:rPr>
              <a:t>nào</a:t>
            </a:r>
            <a:r>
              <a:rPr lang="en-US" sz="2900" b="1" dirty="0">
                <a:solidFill>
                  <a:srgbClr val="3E25FB"/>
                </a:solidFill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3E25FB"/>
                </a:solidFill>
                <a:cs typeface="Arial" panose="020B0604020202020204" pitchFamily="34" charset="0"/>
              </a:rPr>
              <a:t>để</a:t>
            </a:r>
            <a:r>
              <a:rPr lang="en-US" sz="2900" b="1" dirty="0">
                <a:solidFill>
                  <a:srgbClr val="3E25FB"/>
                </a:solidFill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3E25FB"/>
                </a:solidFill>
                <a:cs typeface="Arial" panose="020B0604020202020204" pitchFamily="34" charset="0"/>
              </a:rPr>
              <a:t>kiểm</a:t>
            </a:r>
            <a:r>
              <a:rPr lang="en-US" sz="2900" b="1" dirty="0">
                <a:solidFill>
                  <a:srgbClr val="3E25FB"/>
                </a:solidFill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3E25FB"/>
                </a:solidFill>
                <a:cs typeface="Arial" panose="020B0604020202020204" pitchFamily="34" charset="0"/>
              </a:rPr>
              <a:t>soát</a:t>
            </a:r>
            <a:r>
              <a:rPr lang="en-US" sz="2900" b="1" dirty="0">
                <a:solidFill>
                  <a:srgbClr val="3E25FB"/>
                </a:solidFill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3E25FB"/>
                </a:solidFill>
                <a:cs typeface="Arial" panose="020B0604020202020204" pitchFamily="34" charset="0"/>
              </a:rPr>
              <a:t>vào</a:t>
            </a:r>
            <a:r>
              <a:rPr lang="en-US" sz="2900" b="1" dirty="0">
                <a:solidFill>
                  <a:srgbClr val="3E25FB"/>
                </a:solidFill>
                <a:cs typeface="Arial" panose="020B0604020202020204" pitchFamily="34" charset="0"/>
              </a:rPr>
              <a:t>, ra </a:t>
            </a:r>
            <a:r>
              <a:rPr lang="en-US" sz="2900" b="1" dirty="0" err="1">
                <a:solidFill>
                  <a:srgbClr val="3E25FB"/>
                </a:solidFill>
                <a:cs typeface="Arial" panose="020B0604020202020204" pitchFamily="34" charset="0"/>
              </a:rPr>
              <a:t>trại</a:t>
            </a:r>
            <a:r>
              <a:rPr lang="en-US" sz="2900" b="1" dirty="0">
                <a:solidFill>
                  <a:srgbClr val="3E25FB"/>
                </a:solidFill>
                <a:cs typeface="Arial" panose="020B0604020202020204" pitchFamily="34" charset="0"/>
              </a:rPr>
              <a:t>, </a:t>
            </a:r>
            <a:r>
              <a:rPr lang="en-US" sz="2900" b="1" dirty="0" err="1">
                <a:solidFill>
                  <a:srgbClr val="3E25FB"/>
                </a:solidFill>
                <a:cs typeface="Arial" panose="020B0604020202020204" pitchFamily="34" charset="0"/>
              </a:rPr>
              <a:t>chuồng</a:t>
            </a:r>
            <a:r>
              <a:rPr lang="en-US" sz="2900" b="1" dirty="0">
                <a:solidFill>
                  <a:srgbClr val="3E25FB"/>
                </a:solidFill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3E25FB"/>
                </a:solidFill>
                <a:cs typeface="Arial" panose="020B0604020202020204" pitchFamily="34" charset="0"/>
              </a:rPr>
              <a:t>nuôi</a:t>
            </a:r>
            <a:r>
              <a:rPr lang="en-US" sz="2900" b="1" dirty="0">
                <a:solidFill>
                  <a:srgbClr val="3E25FB"/>
                </a:solidFill>
                <a:cs typeface="Arial" panose="020B0604020202020204" pitchFamily="34" charset="0"/>
              </a:rPr>
              <a:t>?</a:t>
            </a:r>
            <a:r>
              <a:rPr lang="en-US" altLang="en-US" sz="2900" b="1" dirty="0">
                <a:solidFill>
                  <a:srgbClr val="3E25FB"/>
                </a:solidFill>
                <a:cs typeface="Arial" panose="020B0604020202020204" pitchFamily="34" charset="0"/>
              </a:rPr>
              <a:t/>
            </a:r>
            <a:br>
              <a:rPr lang="en-US" altLang="en-US" sz="2900" b="1" dirty="0">
                <a:solidFill>
                  <a:srgbClr val="3E25FB"/>
                </a:solidFill>
                <a:cs typeface="Arial" panose="020B0604020202020204" pitchFamily="34" charset="0"/>
              </a:rPr>
            </a:br>
            <a:endParaRPr lang="en-US" altLang="en-US" sz="2900" b="1" dirty="0">
              <a:solidFill>
                <a:srgbClr val="3E25FB"/>
              </a:solidFill>
              <a:cs typeface="Arial" panose="020B0604020202020204" pitchFamily="34" charset="0"/>
            </a:endParaRP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xmlns="" id="{A8583FFC-43EB-2444-BF36-5E7D9FD939E6}"/>
              </a:ext>
            </a:extLst>
          </p:cNvPr>
          <p:cNvSpPr txBox="1">
            <a:spLocks/>
          </p:cNvSpPr>
          <p:nvPr/>
        </p:nvSpPr>
        <p:spPr>
          <a:xfrm>
            <a:off x="828443" y="1736662"/>
            <a:ext cx="6632320" cy="2710427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alt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alt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alt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soát</a:t>
            </a:r>
            <a:r>
              <a:rPr lang="en-US" alt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</a:t>
            </a:r>
            <a:r>
              <a:rPr lang="en-US" alt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trùng</a:t>
            </a:r>
          </a:p>
          <a:p>
            <a:pPr marL="342900" indent="-34290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nb-NO" sz="2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Làm lưới ngăn phần thoáng của chuồng nuôi với bên ngoài </a:t>
            </a:r>
            <a:r>
              <a:rPr lang="nb-NO" sz="2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 </a:t>
            </a:r>
            <a:r>
              <a:rPr lang="nb-NO" sz="2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 trùng bay vào trong chuồng lợn.</a:t>
            </a:r>
          </a:p>
          <a:p>
            <a:pPr marL="342900" indent="-34290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nb-NO" altLang="en-US" sz="2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 hóa chất bẫy/phun diệt côn trùng. </a:t>
            </a:r>
            <a:endParaRPr lang="en-US" altLang="en-US" sz="2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endParaRPr lang="nb-NO" sz="22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3" descr="C:\Users\yoni\Pictures\Diseases photos\fly.jpg">
            <a:extLst>
              <a:ext uri="{FF2B5EF4-FFF2-40B4-BE49-F238E27FC236}">
                <a16:creationId xmlns:a16="http://schemas.microsoft.com/office/drawing/2014/main" xmlns="" id="{7D4917F5-10A9-8A44-A83C-681523D24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016" y="4746626"/>
            <a:ext cx="2052156" cy="17319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http://i1274.photobucket.com/albums/y435/vovihuvo/DSCF6808_zpsb3783246.jpg">
            <a:extLst>
              <a:ext uri="{FF2B5EF4-FFF2-40B4-BE49-F238E27FC236}">
                <a16:creationId xmlns:a16="http://schemas.microsoft.com/office/drawing/2014/main" xmlns="" id="{B9986B19-1EC3-3B40-9B2C-7E875B37C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269" y="4725746"/>
            <a:ext cx="1981200" cy="17319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6" descr="http://dietcontrungchuyennghiep.com/data/products/PRO0002903.jpg">
            <a:extLst>
              <a:ext uri="{FF2B5EF4-FFF2-40B4-BE49-F238E27FC236}">
                <a16:creationId xmlns:a16="http://schemas.microsoft.com/office/drawing/2014/main" xmlns="" id="{D1B6A407-8EEE-8D4E-82A0-9FA91CF52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085" y="4221163"/>
            <a:ext cx="1511300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4" descr="https://encrypted-tbn3.gstatic.com/images?q=tbn:ANd9GcQl9lp-RNiuSlncHrnsi7Ho1OJCDuG9Qvh1EK_IMtyO1YXZYCkc">
            <a:extLst>
              <a:ext uri="{FF2B5EF4-FFF2-40B4-BE49-F238E27FC236}">
                <a16:creationId xmlns:a16="http://schemas.microsoft.com/office/drawing/2014/main" xmlns="" id="{77DC5BCA-52AE-9244-B00A-2A268DBC1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382" y="4216401"/>
            <a:ext cx="1492250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2861771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9404FDE-4E42-814A-A2CE-7937303D1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208" y="2300043"/>
            <a:ext cx="9724766" cy="2662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C00000"/>
                </a:solidFill>
                <a:cs typeface="Arial" panose="020B0604020202020204" pitchFamily="34" charset="0"/>
              </a:rPr>
              <a:t>Nguyên </a:t>
            </a:r>
            <a:r>
              <a:rPr lang="en-US" altLang="en-US" b="1" dirty="0" err="1">
                <a:solidFill>
                  <a:srgbClr val="C00000"/>
                </a:solidFill>
                <a:cs typeface="Arial" panose="020B0604020202020204" pitchFamily="34" charset="0"/>
              </a:rPr>
              <a:t>tắc</a:t>
            </a:r>
            <a:r>
              <a:rPr lang="en-US" altLang="en-US" b="1" dirty="0">
                <a:solidFill>
                  <a:srgbClr val="C00000"/>
                </a:solidFill>
                <a:cs typeface="Arial" panose="020B0604020202020204" pitchFamily="34" charset="0"/>
              </a:rPr>
              <a:t> 2 </a:t>
            </a:r>
          </a:p>
          <a:p>
            <a:pPr algn="ctr">
              <a:spcBef>
                <a:spcPct val="0"/>
              </a:spcBef>
              <a:spcAft>
                <a:spcPts val="1800"/>
              </a:spcAft>
              <a:buFontTx/>
              <a:buNone/>
            </a:pPr>
            <a:r>
              <a:rPr lang="en-US" altLang="en-US" b="1">
                <a:solidFill>
                  <a:srgbClr val="C00000"/>
                </a:solidFill>
                <a:cs typeface="Arial" panose="020B0604020202020204" pitchFamily="34" charset="0"/>
              </a:rPr>
              <a:t>Vệ </a:t>
            </a:r>
            <a:r>
              <a:rPr lang="en-US" altLang="en-US" b="1" dirty="0" err="1">
                <a:solidFill>
                  <a:srgbClr val="C00000"/>
                </a:solidFill>
                <a:cs typeface="Arial" panose="020B0604020202020204" pitchFamily="34" charset="0"/>
              </a:rPr>
              <a:t>sinh</a:t>
            </a:r>
            <a:r>
              <a:rPr lang="en-US" altLang="en-US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cs typeface="Arial" panose="020B0604020202020204" pitchFamily="34" charset="0"/>
              </a:rPr>
              <a:t>làm</a:t>
            </a:r>
            <a:r>
              <a:rPr lang="en-US" altLang="en-US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cs typeface="Arial" panose="020B0604020202020204" pitchFamily="34" charset="0"/>
              </a:rPr>
              <a:t>sạch</a:t>
            </a:r>
            <a:endParaRPr lang="en-US" altLang="en-US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altLang="en-US" sz="2400" b="1" i="1" dirty="0" err="1">
                <a:solidFill>
                  <a:srgbClr val="002060"/>
                </a:solidFill>
                <a:cs typeface="Arial" panose="020B0604020202020204" pitchFamily="34" charset="0"/>
              </a:rPr>
              <a:t>Là</a:t>
            </a:r>
            <a:r>
              <a:rPr lang="en-US" altLang="en-US" sz="2400" b="1" i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cs typeface="Arial" panose="020B0604020202020204" pitchFamily="34" charset="0"/>
              </a:rPr>
              <a:t>biện</a:t>
            </a:r>
            <a:r>
              <a:rPr lang="en-US" altLang="en-US" sz="2400" b="1" i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cs typeface="Arial" panose="020B0604020202020204" pitchFamily="34" charset="0"/>
              </a:rPr>
              <a:t>pháp</a:t>
            </a:r>
            <a:r>
              <a:rPr lang="en-US" altLang="en-US" sz="2400" b="1" i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cs typeface="Arial" panose="020B0604020202020204" pitchFamily="34" charset="0"/>
              </a:rPr>
              <a:t>rất</a:t>
            </a:r>
            <a:r>
              <a:rPr lang="en-US" altLang="en-US" sz="2400" b="1" i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cs typeface="Arial" panose="020B0604020202020204" pitchFamily="34" charset="0"/>
              </a:rPr>
              <a:t>hiệu</a:t>
            </a:r>
            <a:r>
              <a:rPr lang="en-US" altLang="en-US" sz="2400" b="1" i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cs typeface="Arial" panose="020B0604020202020204" pitchFamily="34" charset="0"/>
              </a:rPr>
              <a:t>quả</a:t>
            </a:r>
            <a:r>
              <a:rPr lang="en-US" altLang="en-US" sz="2400" b="1" i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</a:p>
          <a:p>
            <a:pPr algn="ctr">
              <a:spcBef>
                <a:spcPct val="0"/>
              </a:spcBef>
              <a:buNone/>
            </a:pPr>
            <a:r>
              <a:rPr lang="en-US" altLang="en-US" sz="2400" b="1" i="1" dirty="0" err="1">
                <a:solidFill>
                  <a:srgbClr val="002060"/>
                </a:solidFill>
                <a:cs typeface="Arial" panose="020B0604020202020204" pitchFamily="34" charset="0"/>
              </a:rPr>
              <a:t>giúp</a:t>
            </a:r>
            <a:r>
              <a:rPr lang="en-US" altLang="en-US" sz="2400" b="1" i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cs typeface="Arial" panose="020B0604020202020204" pitchFamily="34" charset="0"/>
              </a:rPr>
              <a:t>loại</a:t>
            </a:r>
            <a:r>
              <a:rPr lang="en-US" altLang="en-US" sz="2400" b="1" i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cs typeface="Arial" panose="020B0604020202020204" pitchFamily="34" charset="0"/>
              </a:rPr>
              <a:t>bỏ</a:t>
            </a:r>
            <a:r>
              <a:rPr lang="en-US" altLang="en-US" sz="2400" b="1" i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cs typeface="Arial" panose="020B0604020202020204" pitchFamily="34" charset="0"/>
              </a:rPr>
              <a:t>trên</a:t>
            </a:r>
            <a:r>
              <a:rPr lang="en-US" altLang="en-US" sz="2400" b="1" i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i="1" dirty="0">
                <a:solidFill>
                  <a:srgbClr val="C00000"/>
                </a:solidFill>
                <a:cs typeface="Arial" panose="020B0604020202020204" pitchFamily="34" charset="0"/>
              </a:rPr>
              <a:t>80%</a:t>
            </a:r>
            <a:r>
              <a:rPr lang="en-US" altLang="en-US" sz="2400" b="1" i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cs typeface="Arial" panose="020B0604020202020204" pitchFamily="34" charset="0"/>
              </a:rPr>
              <a:t>mầm</a:t>
            </a:r>
            <a:r>
              <a:rPr lang="en-US" altLang="en-US" sz="2400" b="1" i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cs typeface="Arial" panose="020B0604020202020204" pitchFamily="34" charset="0"/>
              </a:rPr>
              <a:t>bệnh</a:t>
            </a:r>
            <a:r>
              <a:rPr lang="en-US" altLang="en-US" sz="2400" b="1" i="1" dirty="0">
                <a:solidFill>
                  <a:srgbClr val="002060"/>
                </a:solidFill>
                <a:cs typeface="Arial" panose="020B0604020202020204" pitchFamily="34" charset="0"/>
              </a:rPr>
              <a:t>!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846F6AB1-E14A-41A6-BD6A-56B23D11E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147" y="1072662"/>
            <a:ext cx="6731095" cy="975946"/>
          </a:xfrm>
        </p:spPr>
        <p:txBody>
          <a:bodyPr>
            <a:normAutofit/>
          </a:bodyPr>
          <a:lstStyle/>
          <a:p>
            <a:pPr algn="ctr"/>
            <a:r>
              <a:rPr lang="en-US" altLang="en-US" sz="3200" b="1" dirty="0" err="1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altLang="en-US" sz="3200" b="1" dirty="0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altLang="en-US" sz="3200" b="1" dirty="0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3200" b="1" dirty="0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BD1DE391-78BD-443B-9998-F9BF5E26447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14056" y="1883189"/>
            <a:ext cx="6510050" cy="4204399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alt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đích</a:t>
            </a:r>
            <a:r>
              <a:rPr lang="en-US" alt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633413" lvl="1" algn="just"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en-US" alt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alt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alt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bụi</a:t>
            </a:r>
            <a:r>
              <a:rPr lang="en-US" alt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bẩn</a:t>
            </a:r>
            <a:r>
              <a:rPr lang="en-US" alt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alt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alt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alt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khỏi</a:t>
            </a:r>
            <a:r>
              <a:rPr lang="en-US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bề</a:t>
            </a:r>
            <a:r>
              <a:rPr lang="en-US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sàn</a:t>
            </a:r>
            <a:r>
              <a:rPr lang="en-US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tường</a:t>
            </a:r>
            <a:r>
              <a:rPr lang="en-US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trần</a:t>
            </a:r>
            <a:r>
              <a:rPr lang="en-US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 </a:t>
            </a:r>
          </a:p>
          <a:p>
            <a:pPr marL="633413" lvl="1" algn="just"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en-US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alt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bẩn</a:t>
            </a:r>
            <a:r>
              <a:rPr lang="en-US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altLang="en-US" sz="2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 cơ chứa và bảo vệ mầm bệnh</a:t>
            </a:r>
          </a:p>
          <a:p>
            <a:pPr marL="633413" lvl="1" algn="just"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en-US" altLang="en-US" sz="2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 </a:t>
            </a:r>
            <a:r>
              <a:rPr lang="en-US" alt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altLang="en-US" sz="2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bỏ &gt; 80</a:t>
            </a:r>
            <a:r>
              <a:rPr lang="en-US" alt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en-US" alt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mầm</a:t>
            </a:r>
            <a:r>
              <a:rPr lang="en-US" alt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alt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694" y="1556187"/>
            <a:ext cx="3393975" cy="24267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020" y="4099008"/>
            <a:ext cx="2579434" cy="18137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369" y="4113435"/>
            <a:ext cx="2399123" cy="17993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7237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846F6AB1-E14A-41A6-BD6A-56B23D11E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3998" y="932775"/>
            <a:ext cx="10515600" cy="1141788"/>
          </a:xfrm>
        </p:spPr>
        <p:txBody>
          <a:bodyPr>
            <a:normAutofit/>
          </a:bodyPr>
          <a:lstStyle/>
          <a:p>
            <a:pPr algn="ctr"/>
            <a:r>
              <a:rPr lang="en-US" altLang="en-US" sz="2800" b="1" dirty="0" err="1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altLang="en-US" sz="2800" b="1" dirty="0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altLang="en-US" sz="2800" b="1" dirty="0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2800" b="1" dirty="0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endParaRPr lang="en-US" sz="2800" dirty="0">
              <a:solidFill>
                <a:srgbClr val="3E25FB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BD1DE391-78BD-443B-9998-F9BF5E26447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124476" y="2074563"/>
            <a:ext cx="5217784" cy="770764"/>
          </a:xfrm>
        </p:spPr>
        <p:txBody>
          <a:bodyPr>
            <a:normAutofit/>
          </a:bodyPr>
          <a:lstStyle/>
          <a:p>
            <a:pPr marL="0" lvl="1" indent="0" algn="just"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260" y="2101176"/>
            <a:ext cx="4847365" cy="39096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Oval 6"/>
          <p:cNvSpPr/>
          <p:nvPr/>
        </p:nvSpPr>
        <p:spPr>
          <a:xfrm>
            <a:off x="808892" y="2821869"/>
            <a:ext cx="4982587" cy="266467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bẩn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endParaRPr lang="en-US" alt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21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89" y="2453615"/>
            <a:ext cx="2249014" cy="2249014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3942608" y="1951892"/>
            <a:ext cx="6951061" cy="3395653"/>
          </a:xfrm>
          <a:prstGeom prst="cloudCallout">
            <a:avLst>
              <a:gd name="adj1" fmla="val -67456"/>
              <a:gd name="adj2" fmla="val 3775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2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4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1" name="Slide Number Placeholder 5">
            <a:extLst>
              <a:ext uri="{FF2B5EF4-FFF2-40B4-BE49-F238E27FC236}">
                <a16:creationId xmlns:a16="http://schemas.microsoft.com/office/drawing/2014/main" xmlns="" id="{AEED4764-8FD8-4BD5-84D9-F4F42F8D11D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endParaRPr lang="en-US" altLang="vi-VN" sz="1400" b="1" dirty="0">
              <a:solidFill>
                <a:srgbClr val="898989"/>
              </a:solidFill>
            </a:endParaRPr>
          </a:p>
        </p:txBody>
      </p:sp>
      <p:pic>
        <p:nvPicPr>
          <p:cNvPr id="4" name="Picture 3" descr="A picture containing dog, mammal&#10;&#10;Description automatically generated">
            <a:extLst>
              <a:ext uri="{FF2B5EF4-FFF2-40B4-BE49-F238E27FC236}">
                <a16:creationId xmlns:a16="http://schemas.microsoft.com/office/drawing/2014/main" xmlns="" id="{947C10EB-FB52-413A-BD3C-E3FE04A10E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312" y="3573700"/>
            <a:ext cx="4013387" cy="2686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9654876-5003-442A-AF85-593CCD9EBA83}"/>
              </a:ext>
            </a:extLst>
          </p:cNvPr>
          <p:cNvSpPr txBox="1"/>
          <p:nvPr/>
        </p:nvSpPr>
        <p:spPr>
          <a:xfrm>
            <a:off x="588058" y="1787413"/>
            <a:ext cx="6899563" cy="1204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594" indent="-228594" algn="just" defTabSz="914377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80000"/>
            </a:pPr>
            <a:r>
              <a:rPr lang="en-US" altLang="en-US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altLang="en-US" sz="2000" b="1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Vệ</a:t>
            </a:r>
            <a:r>
              <a:rPr lang="en-US" altLang="en-US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altLang="en-US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khô</a:t>
            </a:r>
            <a:endParaRPr lang="en-US" altLang="en-US" sz="20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marL="280988" lvl="1" indent="0" eaLnBrk="1" hangingPunct="1">
              <a:lnSpc>
                <a:spcPct val="110000"/>
              </a:lnSpc>
              <a:spcBef>
                <a:spcPts val="600"/>
              </a:spcBef>
              <a:buFontTx/>
              <a:buNone/>
            </a:pPr>
            <a:r>
              <a:rPr lang="en-US" alt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Quét</a:t>
            </a:r>
            <a:r>
              <a:rPr lang="en-US" alt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dọn</a:t>
            </a:r>
            <a:r>
              <a:rPr lang="en-US" alt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thu</a:t>
            </a:r>
            <a:r>
              <a:rPr lang="en-US" alt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gom</a:t>
            </a:r>
            <a:r>
              <a:rPr lang="en-US" altLang="en-US" sz="2000" b="1" dirty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alt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và </a:t>
            </a:r>
            <a:r>
              <a:rPr lang="en-US" alt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chất</a:t>
            </a:r>
            <a:r>
              <a:rPr lang="en-US" alt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thải</a:t>
            </a:r>
            <a:r>
              <a:rPr lang="en-US" alt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alt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phân</a:t>
            </a:r>
            <a:r>
              <a:rPr lang="en-US" alt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alt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… )</a:t>
            </a:r>
            <a:r>
              <a:rPr lang="en-US" alt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 </a:t>
            </a:r>
            <a:r>
              <a:rPr lang="en-US" alt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alt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alt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nơi</a:t>
            </a:r>
            <a:r>
              <a:rPr lang="en-US" alt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quy</a:t>
            </a:r>
            <a:r>
              <a:rPr lang="en-US" alt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định</a:t>
            </a:r>
            <a:r>
              <a:rPr lang="en-US" alt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alt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b="1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</a:t>
            </a:r>
            <a:r>
              <a:rPr lang="en-US" altLang="en-US" sz="2000" b="1" err="1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ử</a:t>
            </a:r>
            <a:r>
              <a:rPr lang="en-US" altLang="en-US" sz="2000" b="1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lý.</a:t>
            </a:r>
            <a:endParaRPr lang="en-US" altLang="en-US" sz="2000" b="1" dirty="0">
              <a:solidFill>
                <a:srgbClr val="002060"/>
              </a:solidFill>
              <a:latin typeface="Arial" pitchFamily="34" charset="0"/>
              <a:cs typeface="Arial" pitchFamily="34" charset="0"/>
              <a:sym typeface="Wingdings" panose="05000000000000000000" pitchFamily="2" charset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672" y="1229474"/>
            <a:ext cx="3044270" cy="40590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737" y="3559025"/>
            <a:ext cx="2308603" cy="2686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xmlns="" id="{D4A22407-31F5-1F4D-9AFF-A5DD42288AFD}"/>
              </a:ext>
            </a:extLst>
          </p:cNvPr>
          <p:cNvSpPr txBox="1">
            <a:spLocks/>
          </p:cNvSpPr>
          <p:nvPr/>
        </p:nvSpPr>
        <p:spPr>
          <a:xfrm>
            <a:off x="368249" y="1229474"/>
            <a:ext cx="10515600" cy="57089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>
                <a:solidFill>
                  <a:srgbClr val="5792C9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algn="ctr"/>
            <a:r>
              <a:rPr lang="en-US" altLang="en-US" sz="2800" b="1" dirty="0" err="1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altLang="en-US" sz="2800" b="1" dirty="0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altLang="en-US" sz="2800" b="1" dirty="0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2800" b="1" dirty="0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endParaRPr lang="en-US" sz="2800" dirty="0">
              <a:solidFill>
                <a:srgbClr val="3E25FB"/>
              </a:solidFill>
            </a:endParaRPr>
          </a:p>
        </p:txBody>
      </p:sp>
      <p:sp>
        <p:nvSpPr>
          <p:cNvPr id="8" name="Multiplication Sign 12">
            <a:extLst>
              <a:ext uri="{FF2B5EF4-FFF2-40B4-BE49-F238E27FC236}">
                <a16:creationId xmlns:a16="http://schemas.microsoft.com/office/drawing/2014/main" xmlns="" id="{A53FB9D5-BE36-46C4-BFD3-A1C9324D9F15}"/>
              </a:ext>
            </a:extLst>
          </p:cNvPr>
          <p:cNvSpPr/>
          <p:nvPr/>
        </p:nvSpPr>
        <p:spPr>
          <a:xfrm>
            <a:off x="1440530" y="4244157"/>
            <a:ext cx="1767016" cy="1345678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4201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1" name="Slide Number Placeholder 5">
            <a:extLst>
              <a:ext uri="{FF2B5EF4-FFF2-40B4-BE49-F238E27FC236}">
                <a16:creationId xmlns:a16="http://schemas.microsoft.com/office/drawing/2014/main" xmlns="" id="{AEED4764-8FD8-4BD5-84D9-F4F42F8D11D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endParaRPr lang="en-US" altLang="vi-VN" sz="1400" b="1" dirty="0">
              <a:solidFill>
                <a:srgbClr val="898989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9654876-5003-442A-AF85-593CCD9EBA83}"/>
              </a:ext>
            </a:extLst>
          </p:cNvPr>
          <p:cNvSpPr txBox="1"/>
          <p:nvPr/>
        </p:nvSpPr>
        <p:spPr>
          <a:xfrm>
            <a:off x="718427" y="2884904"/>
            <a:ext cx="6169109" cy="1757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10000"/>
              </a:lnSpc>
              <a:spcBef>
                <a:spcPts val="600"/>
              </a:spcBef>
              <a:buFontTx/>
              <a:buNone/>
            </a:pPr>
            <a:r>
              <a:rPr lang="en-US" altLang="en-US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altLang="en-US" sz="2400" b="1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Vệ</a:t>
            </a:r>
            <a:r>
              <a:rPr lang="en-US" altLang="en-US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altLang="en-US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ướt</a:t>
            </a:r>
            <a:r>
              <a:rPr lang="en-US" altLang="en-US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lvl="1" eaLnBrk="1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alt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Cọ</a:t>
            </a:r>
            <a:r>
              <a:rPr lang="en-US" alt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rửa</a:t>
            </a:r>
            <a:r>
              <a:rPr lang="en-US" alt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b="1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altLang="en-US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bằng nước, nước với xà phòng</a:t>
            </a:r>
            <a:r>
              <a:rPr lang="en-US" altLang="en-US" sz="2400" u="sng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hoặc</a:t>
            </a:r>
            <a:r>
              <a:rPr lang="en-US" alt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chất</a:t>
            </a:r>
            <a:r>
              <a:rPr lang="en-US" alt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tẩy</a:t>
            </a:r>
            <a:r>
              <a:rPr lang="en-US" alt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rửa</a:t>
            </a:r>
            <a:endParaRPr lang="en-US" altLang="en-US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0988" lvl="1" indent="0"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245" y="2108176"/>
            <a:ext cx="4380533" cy="30338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xmlns="" id="{FC6F1C86-CF72-AE4C-A9AE-7E475233DEAF}"/>
              </a:ext>
            </a:extLst>
          </p:cNvPr>
          <p:cNvSpPr txBox="1">
            <a:spLocks/>
          </p:cNvSpPr>
          <p:nvPr/>
        </p:nvSpPr>
        <p:spPr>
          <a:xfrm>
            <a:off x="-1741401" y="1322539"/>
            <a:ext cx="10515600" cy="11417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>
                <a:solidFill>
                  <a:srgbClr val="5792C9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algn="ctr"/>
            <a:r>
              <a:rPr lang="en-US" altLang="en-US" sz="2800" b="1" dirty="0" err="1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altLang="en-US" sz="2800" b="1" dirty="0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altLang="en-US" sz="2800" b="1" dirty="0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2800" b="1" dirty="0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endParaRPr lang="en-US" sz="2800" dirty="0">
              <a:solidFill>
                <a:srgbClr val="3E25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8211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5" name="Rectangle 5">
            <a:extLst>
              <a:ext uri="{FF2B5EF4-FFF2-40B4-BE49-F238E27FC236}">
                <a16:creationId xmlns:a16="http://schemas.microsoft.com/office/drawing/2014/main" xmlns="" id="{7D065B59-56A1-46A8-BF16-7D40E358BAB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endParaRPr lang="en-US" altLang="en-US" sz="1400" dirty="0">
              <a:solidFill>
                <a:srgbClr val="898989"/>
              </a:solidFill>
            </a:endParaRPr>
          </a:p>
        </p:txBody>
      </p:sp>
      <p:sp>
        <p:nvSpPr>
          <p:cNvPr id="197639" name="Rectangle 2">
            <a:extLst>
              <a:ext uri="{FF2B5EF4-FFF2-40B4-BE49-F238E27FC236}">
                <a16:creationId xmlns:a16="http://schemas.microsoft.com/office/drawing/2014/main" xmlns="" id="{88261DE6-9F47-44AF-82D7-324D6A6264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382" y="1224589"/>
            <a:ext cx="71755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algn="ctr">
              <a:spcBef>
                <a:spcPts val="1200"/>
              </a:spcBef>
              <a:buClr>
                <a:srgbClr val="7030A0"/>
              </a:buClr>
              <a:buNone/>
            </a:pPr>
            <a:r>
              <a:rPr lang="en-US" altLang="en-US" b="1" dirty="0" err="1">
                <a:solidFill>
                  <a:srgbClr val="3E25FB"/>
                </a:solidFill>
                <a:ea typeface="+mj-ea"/>
                <a:cs typeface="Arial" panose="020B0604020202020204" pitchFamily="34" charset="0"/>
              </a:rPr>
              <a:t>Vệ</a:t>
            </a:r>
            <a:r>
              <a:rPr lang="en-US" altLang="en-US" b="1" dirty="0">
                <a:solidFill>
                  <a:srgbClr val="3E25FB"/>
                </a:solidFill>
                <a:ea typeface="+mj-ea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3E25FB"/>
                </a:solidFill>
                <a:ea typeface="+mj-ea"/>
                <a:cs typeface="Arial" panose="020B0604020202020204" pitchFamily="34" charset="0"/>
              </a:rPr>
              <a:t>sinh</a:t>
            </a:r>
            <a:r>
              <a:rPr lang="en-US" altLang="en-US" b="1" dirty="0">
                <a:solidFill>
                  <a:srgbClr val="3E25FB"/>
                </a:solidFill>
                <a:ea typeface="+mj-ea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3E25FB"/>
                </a:solidFill>
                <a:ea typeface="+mj-ea"/>
                <a:cs typeface="Arial" panose="020B0604020202020204" pitchFamily="34" charset="0"/>
              </a:rPr>
              <a:t>cái</a:t>
            </a:r>
            <a:r>
              <a:rPr lang="en-US" altLang="en-US" b="1" dirty="0">
                <a:solidFill>
                  <a:srgbClr val="3E25FB"/>
                </a:solidFill>
                <a:ea typeface="+mj-ea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3E25FB"/>
                </a:solidFill>
                <a:ea typeface="+mj-ea"/>
                <a:cs typeface="Arial" panose="020B0604020202020204" pitchFamily="34" charset="0"/>
              </a:rPr>
              <a:t>gì</a:t>
            </a:r>
            <a:r>
              <a:rPr lang="en-US" altLang="en-US" b="1" dirty="0">
                <a:solidFill>
                  <a:srgbClr val="3E25FB"/>
                </a:solidFill>
                <a:ea typeface="+mj-ea"/>
                <a:cs typeface="Arial" panose="020B0604020202020204" pitchFamily="34" charset="0"/>
              </a:rPr>
              <a:t> và </a:t>
            </a:r>
            <a:r>
              <a:rPr lang="en-US" altLang="en-US" b="1" dirty="0" err="1">
                <a:solidFill>
                  <a:srgbClr val="3E25FB"/>
                </a:solidFill>
                <a:ea typeface="+mj-ea"/>
                <a:cs typeface="Arial" panose="020B0604020202020204" pitchFamily="34" charset="0"/>
              </a:rPr>
              <a:t>khi</a:t>
            </a:r>
            <a:r>
              <a:rPr lang="en-US" altLang="en-US" b="1" dirty="0">
                <a:solidFill>
                  <a:srgbClr val="3E25FB"/>
                </a:solidFill>
                <a:ea typeface="+mj-ea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3E25FB"/>
                </a:solidFill>
                <a:ea typeface="+mj-ea"/>
                <a:cs typeface="Arial" panose="020B0604020202020204" pitchFamily="34" charset="0"/>
              </a:rPr>
              <a:t>nào</a:t>
            </a:r>
            <a:r>
              <a:rPr lang="en-US" altLang="en-US" b="1" dirty="0">
                <a:solidFill>
                  <a:srgbClr val="3E25FB"/>
                </a:solidFill>
                <a:ea typeface="+mj-ea"/>
                <a:cs typeface="Arial" panose="020B0604020202020204" pitchFamily="34" charset="0"/>
              </a:rPr>
              <a:t>?</a:t>
            </a:r>
          </a:p>
          <a:p>
            <a:pPr marL="0" lvl="1" algn="ctr">
              <a:buNone/>
            </a:pPr>
            <a:endParaRPr lang="en-US" altLang="en-US" dirty="0">
              <a:solidFill>
                <a:schemeClr val="tx2"/>
              </a:solidFill>
            </a:endParaRPr>
          </a:p>
          <a:p>
            <a:pPr algn="ctr" eaLnBrk="1" hangingPunct="1">
              <a:buClr>
                <a:schemeClr val="accent2"/>
              </a:buClr>
              <a:buFontTx/>
              <a:buChar char="•"/>
            </a:pPr>
            <a:endParaRPr lang="en-GB" altLang="en-US" sz="2800" dirty="0">
              <a:solidFill>
                <a:schemeClr val="tx2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xmlns="" id="{B5D810D0-0E6A-4F9B-8AD0-6D9C59C3B5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965" y="2048825"/>
            <a:ext cx="7562335" cy="4264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20700" indent="-295275"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60375" indent="-225425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 sz="2400" b="1" smtClean="0">
                <a:solidFill>
                  <a:srgbClr val="000099"/>
                </a:solidFill>
                <a:cs typeface="Arial" panose="020B0604020202020204" pitchFamily="34" charset="0"/>
              </a:rPr>
              <a:t>Vệ </a:t>
            </a:r>
            <a:r>
              <a:rPr lang="en-US" altLang="en-US" sz="2400" b="1" dirty="0" err="1">
                <a:solidFill>
                  <a:srgbClr val="000099"/>
                </a:solidFill>
                <a:cs typeface="Arial" panose="020B0604020202020204" pitchFamily="34" charset="0"/>
              </a:rPr>
              <a:t>sinh</a:t>
            </a:r>
            <a:r>
              <a:rPr lang="en-US" altLang="en-US" sz="2400" b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Arial" panose="020B0604020202020204" pitchFamily="34" charset="0"/>
              </a:rPr>
              <a:t>trước</a:t>
            </a:r>
            <a:r>
              <a:rPr lang="en-US" alt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Arial" panose="020B0604020202020204" pitchFamily="34" charset="0"/>
              </a:rPr>
              <a:t>khi</a:t>
            </a:r>
            <a:r>
              <a:rPr lang="en-US" alt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err="1">
                <a:solidFill>
                  <a:srgbClr val="FF0000"/>
                </a:solidFill>
                <a:cs typeface="Arial" panose="020B0604020202020204" pitchFamily="34" charset="0"/>
              </a:rPr>
              <a:t>vào</a:t>
            </a:r>
            <a:r>
              <a:rPr lang="en-US" altLang="en-US" sz="2400" b="1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smtClean="0">
                <a:solidFill>
                  <a:srgbClr val="FF0000"/>
                </a:solidFill>
                <a:cs typeface="Arial" panose="020B0604020202020204" pitchFamily="34" charset="0"/>
              </a:rPr>
              <a:t>trại:</a:t>
            </a:r>
            <a:endParaRPr lang="en-US" altLang="en-US" sz="2400" b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lvl="1">
              <a:spcBef>
                <a:spcPts val="400"/>
              </a:spcBef>
              <a:buFont typeface="Arial" panose="020B0604020202020204" pitchFamily="34" charset="0"/>
              <a:buChar char="-"/>
            </a:pPr>
            <a:r>
              <a:rPr lang="en-US" altLang="en-US" sz="2400" dirty="0" err="1">
                <a:solidFill>
                  <a:srgbClr val="002060"/>
                </a:solidFill>
                <a:cs typeface="Arial" panose="020B0604020202020204" pitchFamily="34" charset="0"/>
              </a:rPr>
              <a:t>Phương</a:t>
            </a:r>
            <a:r>
              <a:rPr lang="en-US" altLang="en-US" sz="24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anose="020B0604020202020204" pitchFamily="34" charset="0"/>
              </a:rPr>
              <a:t>tiện</a:t>
            </a:r>
            <a:r>
              <a:rPr lang="en-US" altLang="en-US" sz="24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anose="020B0604020202020204" pitchFamily="34" charset="0"/>
              </a:rPr>
              <a:t>vận</a:t>
            </a:r>
            <a:r>
              <a:rPr lang="en-US" altLang="en-US" sz="24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anose="020B0604020202020204" pitchFamily="34" charset="0"/>
              </a:rPr>
              <a:t>chuyển</a:t>
            </a:r>
            <a:r>
              <a:rPr lang="en-US" altLang="en-US" sz="2400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altLang="en-US" sz="2400" err="1">
                <a:solidFill>
                  <a:srgbClr val="002060"/>
                </a:solidFill>
                <a:cs typeface="Arial" panose="020B0604020202020204" pitchFamily="34" charset="0"/>
              </a:rPr>
              <a:t>dụng</a:t>
            </a:r>
            <a:r>
              <a:rPr lang="en-US" altLang="en-US" sz="240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smtClean="0">
                <a:solidFill>
                  <a:srgbClr val="002060"/>
                </a:solidFill>
                <a:cs typeface="Arial" panose="020B0604020202020204" pitchFamily="34" charset="0"/>
              </a:rPr>
              <a:t>cụ phải vệ sinh sạch</a:t>
            </a:r>
            <a:endParaRPr lang="en-US" altLang="en-US" sz="24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lvl="1">
              <a:spcBef>
                <a:spcPts val="400"/>
              </a:spcBef>
              <a:buFont typeface="Arial" panose="020B0604020202020204" pitchFamily="34" charset="0"/>
              <a:buChar char="-"/>
            </a:pPr>
            <a:r>
              <a:rPr lang="en-US" altLang="en-US" sz="2400" smtClean="0">
                <a:solidFill>
                  <a:srgbClr val="002060"/>
                </a:solidFill>
                <a:cs typeface="Arial" panose="020B0604020202020204" pitchFamily="34" charset="0"/>
              </a:rPr>
              <a:t>Người vào trại phải tắm gội và thay quần áo bảo hộ, ủng</a:t>
            </a:r>
            <a:endParaRPr lang="en-US" altLang="en-US" sz="24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lvl="1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en-US" sz="2400" b="1" smtClean="0">
                <a:solidFill>
                  <a:srgbClr val="FF0000"/>
                </a:solidFill>
                <a:cs typeface="Arial" panose="020B0604020202020204" pitchFamily="34" charset="0"/>
              </a:rPr>
              <a:t>Vệ </a:t>
            </a:r>
            <a:r>
              <a:rPr lang="en-US" altLang="en-US" sz="2400" b="1" dirty="0" err="1">
                <a:solidFill>
                  <a:srgbClr val="FF0000"/>
                </a:solidFill>
                <a:cs typeface="Arial" panose="020B0604020202020204" pitchFamily="34" charset="0"/>
              </a:rPr>
              <a:t>sinh</a:t>
            </a:r>
            <a:r>
              <a:rPr lang="en-US" alt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err="1">
                <a:solidFill>
                  <a:srgbClr val="FF0000"/>
                </a:solidFill>
                <a:cs typeface="Arial" panose="020B0604020202020204" pitchFamily="34" charset="0"/>
              </a:rPr>
              <a:t>trong</a:t>
            </a:r>
            <a:r>
              <a:rPr lang="en-US" altLang="en-US" sz="2400" b="1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smtClean="0">
                <a:solidFill>
                  <a:srgbClr val="FF0000"/>
                </a:solidFill>
                <a:cs typeface="Arial" panose="020B0604020202020204" pitchFamily="34" charset="0"/>
              </a:rPr>
              <a:t>trại:</a:t>
            </a:r>
            <a:endParaRPr lang="en-US" altLang="en-US" sz="2400" b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lvl="1">
              <a:spcBef>
                <a:spcPts val="400"/>
              </a:spcBef>
              <a:buFont typeface="Arial" panose="020B0604020202020204" pitchFamily="34" charset="0"/>
              <a:buChar char="-"/>
            </a:pPr>
            <a:r>
              <a:rPr lang="en-US" altLang="en-US" sz="2400" dirty="0" err="1">
                <a:solidFill>
                  <a:srgbClr val="002060"/>
                </a:solidFill>
                <a:cs typeface="Arial" panose="020B0604020202020204" pitchFamily="34" charset="0"/>
              </a:rPr>
              <a:t>Dụng</a:t>
            </a:r>
            <a:r>
              <a:rPr lang="en-US" altLang="en-US" sz="24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anose="020B0604020202020204" pitchFamily="34" charset="0"/>
              </a:rPr>
              <a:t>cụ</a:t>
            </a:r>
            <a:r>
              <a:rPr lang="en-US" altLang="en-US" sz="2400" dirty="0">
                <a:solidFill>
                  <a:srgbClr val="002060"/>
                </a:solidFill>
                <a:cs typeface="Arial" panose="020B0604020202020204" pitchFamily="34" charset="0"/>
              </a:rPr>
              <a:t> chăn nuôi, </a:t>
            </a:r>
            <a:r>
              <a:rPr lang="en-US" altLang="en-US" sz="2400" dirty="0" err="1">
                <a:solidFill>
                  <a:srgbClr val="002060"/>
                </a:solidFill>
                <a:cs typeface="Arial" panose="020B0604020202020204" pitchFamily="34" charset="0"/>
              </a:rPr>
              <a:t>thú</a:t>
            </a:r>
            <a:r>
              <a:rPr lang="en-US" altLang="en-US" sz="2400" dirty="0">
                <a:solidFill>
                  <a:srgbClr val="002060"/>
                </a:solidFill>
                <a:cs typeface="Arial" panose="020B0604020202020204" pitchFamily="34" charset="0"/>
              </a:rPr>
              <a:t> y </a:t>
            </a:r>
            <a:r>
              <a:rPr lang="en-US" altLang="en-US" sz="2400" dirty="0" err="1">
                <a:solidFill>
                  <a:srgbClr val="002060"/>
                </a:solidFill>
                <a:cs typeface="Arial" panose="020B0604020202020204" pitchFamily="34" charset="0"/>
              </a:rPr>
              <a:t>sử</a:t>
            </a:r>
            <a:r>
              <a:rPr lang="en-US" altLang="en-US" sz="24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anose="020B0604020202020204" pitchFamily="34" charset="0"/>
              </a:rPr>
              <a:t>dụng</a:t>
            </a:r>
            <a:r>
              <a:rPr lang="en-US" altLang="en-US" sz="24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err="1">
                <a:solidFill>
                  <a:srgbClr val="002060"/>
                </a:solidFill>
                <a:cs typeface="Arial" panose="020B0604020202020204" pitchFamily="34" charset="0"/>
              </a:rPr>
              <a:t>tại</a:t>
            </a:r>
            <a:r>
              <a:rPr lang="en-US" altLang="en-US" sz="2400">
                <a:solidFill>
                  <a:srgbClr val="002060"/>
                </a:solidFill>
                <a:cs typeface="Arial" panose="020B0604020202020204" pitchFamily="34" charset="0"/>
              </a:rPr>
              <a:t> trại.</a:t>
            </a:r>
            <a:endParaRPr lang="en-US" altLang="en-US" sz="24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lvl="1">
              <a:spcBef>
                <a:spcPts val="400"/>
              </a:spcBef>
              <a:buFont typeface="Arial" panose="020B0604020202020204" pitchFamily="34" charset="0"/>
              <a:buChar char="-"/>
            </a:pPr>
            <a:r>
              <a:rPr lang="en-US" altLang="en-US" sz="2400" dirty="0" err="1">
                <a:solidFill>
                  <a:srgbClr val="002060"/>
                </a:solidFill>
                <a:cs typeface="Arial" panose="020B0604020202020204" pitchFamily="34" charset="0"/>
              </a:rPr>
              <a:t>Quần</a:t>
            </a:r>
            <a:r>
              <a:rPr lang="en-US" altLang="en-US" sz="24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anose="020B0604020202020204" pitchFamily="34" charset="0"/>
              </a:rPr>
              <a:t>áo</a:t>
            </a:r>
            <a:r>
              <a:rPr lang="en-US" altLang="en-US" sz="2400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cs typeface="Arial" panose="020B0604020202020204" pitchFamily="34" charset="0"/>
              </a:rPr>
              <a:t>giày</a:t>
            </a:r>
            <a:r>
              <a:rPr lang="en-US" altLang="en-US" sz="24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anose="020B0604020202020204" pitchFamily="34" charset="0"/>
              </a:rPr>
              <a:t>dép</a:t>
            </a:r>
            <a:r>
              <a:rPr lang="en-US" altLang="en-US" sz="2400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cs typeface="Arial" panose="020B0604020202020204" pitchFamily="34" charset="0"/>
              </a:rPr>
              <a:t>chân</a:t>
            </a:r>
            <a:r>
              <a:rPr lang="en-US" altLang="en-US" sz="24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anose="020B0604020202020204" pitchFamily="34" charset="0"/>
              </a:rPr>
              <a:t>tay</a:t>
            </a:r>
            <a:r>
              <a:rPr lang="en-US" altLang="en-US" sz="24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anose="020B0604020202020204" pitchFamily="34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err="1">
                <a:solidFill>
                  <a:srgbClr val="002060"/>
                </a:solidFill>
                <a:cs typeface="Arial" panose="020B0604020202020204" pitchFamily="34" charset="0"/>
              </a:rPr>
              <a:t>người</a:t>
            </a:r>
            <a:r>
              <a:rPr lang="en-US" altLang="en-US" sz="2400">
                <a:solidFill>
                  <a:srgbClr val="002060"/>
                </a:solidFill>
                <a:cs typeface="Arial" panose="020B0604020202020204" pitchFamily="34" charset="0"/>
              </a:rPr>
              <a:t> làm.</a:t>
            </a:r>
            <a:endParaRPr lang="en-US" altLang="en-US" sz="24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lvl="1">
              <a:spcBef>
                <a:spcPts val="400"/>
              </a:spcBef>
              <a:buFont typeface="Arial" panose="020B0604020202020204" pitchFamily="34" charset="0"/>
              <a:buChar char="-"/>
            </a:pPr>
            <a:r>
              <a:rPr lang="en-US" altLang="en-US" sz="2400" dirty="0" err="1">
                <a:solidFill>
                  <a:srgbClr val="002060"/>
                </a:solidFill>
                <a:cs typeface="Arial" panose="020B0604020202020204" pitchFamily="34" charset="0"/>
              </a:rPr>
              <a:t>Trại</a:t>
            </a:r>
            <a:r>
              <a:rPr lang="en-US" altLang="en-US" sz="2400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cs typeface="Arial" panose="020B0604020202020204" pitchFamily="34" charset="0"/>
              </a:rPr>
              <a:t>chuồng</a:t>
            </a:r>
            <a:r>
              <a:rPr lang="en-US" altLang="en-US" sz="2400" dirty="0">
                <a:solidFill>
                  <a:srgbClr val="002060"/>
                </a:solidFill>
                <a:cs typeface="Arial" panose="020B0604020202020204" pitchFamily="34" charset="0"/>
              </a:rPr>
              <a:t> nuôi (</a:t>
            </a:r>
            <a:r>
              <a:rPr lang="en-US" altLang="en-US" sz="2400" dirty="0" err="1">
                <a:solidFill>
                  <a:srgbClr val="002060"/>
                </a:solidFill>
                <a:cs typeface="Arial" panose="020B0604020202020204" pitchFamily="34" charset="0"/>
              </a:rPr>
              <a:t>cả</a:t>
            </a:r>
            <a:r>
              <a:rPr lang="en-US" altLang="en-US" sz="24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anose="020B0604020202020204" pitchFamily="34" charset="0"/>
              </a:rPr>
              <a:t>trong</a:t>
            </a:r>
            <a:r>
              <a:rPr lang="en-US" altLang="en-US" sz="2400" dirty="0">
                <a:solidFill>
                  <a:srgbClr val="002060"/>
                </a:solidFill>
                <a:cs typeface="Arial" panose="020B0604020202020204" pitchFamily="34" charset="0"/>
              </a:rPr>
              <a:t> và </a:t>
            </a:r>
            <a:r>
              <a:rPr lang="en-US" altLang="en-US" sz="2400" err="1">
                <a:solidFill>
                  <a:srgbClr val="002060"/>
                </a:solidFill>
                <a:cs typeface="Arial" panose="020B0604020202020204" pitchFamily="34" charset="0"/>
              </a:rPr>
              <a:t>ngoài</a:t>
            </a:r>
            <a:r>
              <a:rPr lang="en-US" altLang="en-US" sz="2400">
                <a:solidFill>
                  <a:srgbClr val="002060"/>
                </a:solidFill>
                <a:cs typeface="Arial" panose="020B0604020202020204" pitchFamily="34" charset="0"/>
              </a:rPr>
              <a:t>).</a:t>
            </a:r>
            <a:endParaRPr lang="en-GB" altLang="en-US" sz="24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197643" name="Picture 12" descr="Lý giải khoa học: Vì sao bạn cần rửa tay sạch? | Vinmec">
            <a:extLst>
              <a:ext uri="{FF2B5EF4-FFF2-40B4-BE49-F238E27FC236}">
                <a16:creationId xmlns:a16="http://schemas.microsoft.com/office/drawing/2014/main" xmlns="" id="{EA95748D-FB0C-4B47-A400-59ABC9B72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870" y="1628710"/>
            <a:ext cx="2792412" cy="20939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xmlns="" id="{189AA6EF-06B2-4CA3-8745-1AC674EE65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8" r="54856"/>
          <a:stretch/>
        </p:blipFill>
        <p:spPr bwMode="auto">
          <a:xfrm>
            <a:off x="7950882" y="4182333"/>
            <a:ext cx="2133599" cy="21740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7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19B8DD6C-9357-284C-ABF0-A69F9F556B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xmlns="" id="{2EED35F4-EE93-D512-23BB-EE60B91B2C5E}"/>
              </a:ext>
            </a:extLst>
          </p:cNvPr>
          <p:cNvSpPr txBox="1">
            <a:spLocks noGrp="1"/>
          </p:cNvSpPr>
          <p:nvPr/>
        </p:nvSpPr>
        <p:spPr bwMode="auto">
          <a:xfrm>
            <a:off x="188385" y="6459538"/>
            <a:ext cx="46778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/>
            <a:fld id="{22F080C6-D7D6-4F73-A98E-0DDDE4BEE15D}" type="slidenum">
              <a:rPr lang="en-US" altLang="en-US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pPr algn="r" eaLnBrk="0" hangingPunct="0"/>
              <a:t>4</a:t>
            </a:fld>
            <a:endParaRPr lang="en-US" altLang="en-US" b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63F555F6-3CB6-0100-B553-16D1671E3EB6}"/>
              </a:ext>
            </a:extLst>
          </p:cNvPr>
          <p:cNvSpPr txBox="1">
            <a:spLocks/>
          </p:cNvSpPr>
          <p:nvPr/>
        </p:nvSpPr>
        <p:spPr bwMode="auto">
          <a:xfrm>
            <a:off x="6730372" y="2113608"/>
            <a:ext cx="1947333" cy="45720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en-US" b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Vi khuẩn</a:t>
            </a:r>
            <a:endParaRPr lang="en-US" alt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21AEAE12-5315-8067-194C-94AFCB436763}"/>
              </a:ext>
            </a:extLst>
          </p:cNvPr>
          <p:cNvSpPr txBox="1">
            <a:spLocks/>
          </p:cNvSpPr>
          <p:nvPr/>
        </p:nvSpPr>
        <p:spPr bwMode="auto">
          <a:xfrm>
            <a:off x="6709833" y="2942283"/>
            <a:ext cx="1945217" cy="45720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en-US" b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Vi rút</a:t>
            </a:r>
            <a:endParaRPr lang="en-US" alt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0B324455-E933-22EB-15C1-A06EC3D1F07D}"/>
              </a:ext>
            </a:extLst>
          </p:cNvPr>
          <p:cNvSpPr txBox="1">
            <a:spLocks/>
          </p:cNvSpPr>
          <p:nvPr/>
        </p:nvSpPr>
        <p:spPr bwMode="auto">
          <a:xfrm>
            <a:off x="6714065" y="3741288"/>
            <a:ext cx="1936751" cy="45720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en-US" b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Nấm</a:t>
            </a:r>
            <a:endParaRPr lang="en-US" alt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FDF943FB-ABB0-D51B-E0FB-9DDE42EDDF29}"/>
              </a:ext>
            </a:extLst>
          </p:cNvPr>
          <p:cNvSpPr txBox="1">
            <a:spLocks/>
          </p:cNvSpPr>
          <p:nvPr/>
        </p:nvSpPr>
        <p:spPr bwMode="auto">
          <a:xfrm>
            <a:off x="2940051" y="5289937"/>
            <a:ext cx="2531533" cy="5397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KÝ SINH TRÙNG</a:t>
            </a:r>
            <a:endParaRPr lang="en-US" altLang="en-US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30853026-EEDA-E89E-E0C5-BCD3A83D1302}"/>
              </a:ext>
            </a:extLst>
          </p:cNvPr>
          <p:cNvSpPr txBox="1">
            <a:spLocks/>
          </p:cNvSpPr>
          <p:nvPr/>
        </p:nvSpPr>
        <p:spPr bwMode="auto">
          <a:xfrm>
            <a:off x="2994025" y="2983089"/>
            <a:ext cx="2465917" cy="40322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en-US" b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VI SINH VẬT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7E6B4648-FB42-F9D7-8EE1-1DC24C6A36AF}"/>
              </a:ext>
            </a:extLst>
          </p:cNvPr>
          <p:cNvSpPr txBox="1">
            <a:spLocks/>
          </p:cNvSpPr>
          <p:nvPr/>
        </p:nvSpPr>
        <p:spPr bwMode="auto">
          <a:xfrm>
            <a:off x="9270056" y="2811704"/>
            <a:ext cx="2438400" cy="814387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marL="1588" algn="ctr" eaLnBrk="0" hangingPunct="0">
              <a:buFont typeface="Arial" pitchFamily="34" charset="0"/>
              <a:buNone/>
            </a:pPr>
            <a:r>
              <a:rPr lang="en-US" altLang="en-US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Gây</a:t>
            </a:r>
            <a:r>
              <a:rPr lang="en-US" altLang="en-US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bệnh</a:t>
            </a:r>
            <a:r>
              <a:rPr lang="en-US" altLang="en-US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</a:p>
          <a:p>
            <a:pPr marL="1588" algn="ctr" eaLnBrk="0" hangingPunct="0">
              <a:buFont typeface="Arial" pitchFamily="34" charset="0"/>
              <a:buNone/>
            </a:pPr>
            <a:r>
              <a:rPr lang="en-US" altLang="en-US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truyền</a:t>
            </a:r>
            <a:r>
              <a:rPr lang="en-US" altLang="en-US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nhiễm</a:t>
            </a:r>
            <a:endParaRPr lang="en-US" altLang="en-US" b="1" i="1" dirty="0">
              <a:solidFill>
                <a:srgbClr val="FF0000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26733C10-9703-A3A3-879B-B41D9FC40920}"/>
              </a:ext>
            </a:extLst>
          </p:cNvPr>
          <p:cNvSpPr txBox="1">
            <a:spLocks/>
          </p:cNvSpPr>
          <p:nvPr/>
        </p:nvSpPr>
        <p:spPr bwMode="auto">
          <a:xfrm>
            <a:off x="311152" y="4038600"/>
            <a:ext cx="1968500" cy="4968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MẦM BỆNH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783E109C-3FF9-A64F-FC07-0BA7E1A87D73}"/>
              </a:ext>
            </a:extLst>
          </p:cNvPr>
          <p:cNvSpPr txBox="1">
            <a:spLocks/>
          </p:cNvSpPr>
          <p:nvPr/>
        </p:nvSpPr>
        <p:spPr bwMode="auto">
          <a:xfrm>
            <a:off x="6733117" y="4951072"/>
            <a:ext cx="1945217" cy="457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Nội KST</a:t>
            </a:r>
            <a:endParaRPr lang="en-US" altLang="en-US" sz="1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EBFFCE50-28C1-D993-08A3-428011245870}"/>
              </a:ext>
            </a:extLst>
          </p:cNvPr>
          <p:cNvSpPr txBox="1">
            <a:spLocks/>
          </p:cNvSpPr>
          <p:nvPr/>
        </p:nvSpPr>
        <p:spPr bwMode="auto">
          <a:xfrm>
            <a:off x="6741585" y="5695950"/>
            <a:ext cx="1979084" cy="457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Ngoại KST</a:t>
            </a:r>
            <a:endParaRPr lang="en-US" altLang="en-US" sz="1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xmlns="" id="{8BBAA5CC-C781-5995-817E-3202CD9F1917}"/>
              </a:ext>
            </a:extLst>
          </p:cNvPr>
          <p:cNvSpPr txBox="1">
            <a:spLocks/>
          </p:cNvSpPr>
          <p:nvPr/>
        </p:nvSpPr>
        <p:spPr bwMode="auto">
          <a:xfrm>
            <a:off x="9251949" y="5133099"/>
            <a:ext cx="2455333" cy="8191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marL="158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 typeface="Arial" charset="0"/>
              <a:buNone/>
              <a:defRPr/>
            </a:pPr>
            <a:r>
              <a:rPr lang="en-US" altLang="en-US" sz="1800" b="1" i="1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Gây bệnh </a:t>
            </a:r>
          </a:p>
          <a:p>
            <a:pPr algn="ctr">
              <a:spcBef>
                <a:spcPct val="0"/>
              </a:spcBef>
              <a:buFont typeface="Arial" charset="0"/>
              <a:buNone/>
              <a:defRPr/>
            </a:pPr>
            <a:r>
              <a:rPr lang="en-US" altLang="en-US" sz="1800" b="1" i="1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ký sinh trùng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EBC35163-8462-6D68-F5B7-A738515358AE}"/>
              </a:ext>
            </a:extLst>
          </p:cNvPr>
          <p:cNvCxnSpPr>
            <a:stCxn id="19" idx="3"/>
          </p:cNvCxnSpPr>
          <p:nvPr/>
        </p:nvCxnSpPr>
        <p:spPr bwMode="auto">
          <a:xfrm flipV="1">
            <a:off x="2279651" y="3132137"/>
            <a:ext cx="685800" cy="11557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1C3B9D13-E5F5-AD42-A92E-6C6F1629849B}"/>
              </a:ext>
            </a:extLst>
          </p:cNvPr>
          <p:cNvCxnSpPr>
            <a:stCxn id="19" idx="3"/>
          </p:cNvCxnSpPr>
          <p:nvPr/>
        </p:nvCxnSpPr>
        <p:spPr bwMode="auto">
          <a:xfrm>
            <a:off x="2279651" y="4287837"/>
            <a:ext cx="618067" cy="129063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CA3219FB-33C1-41CA-C608-6DDA97BE1B0A}"/>
              </a:ext>
            </a:extLst>
          </p:cNvPr>
          <p:cNvCxnSpPr/>
          <p:nvPr/>
        </p:nvCxnSpPr>
        <p:spPr bwMode="auto">
          <a:xfrm flipV="1">
            <a:off x="5492808" y="2368916"/>
            <a:ext cx="1219200" cy="835025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995B0120-9A09-F52B-2ECB-5197154F6DAE}"/>
              </a:ext>
            </a:extLst>
          </p:cNvPr>
          <p:cNvCxnSpPr>
            <a:cxnSpLocks/>
          </p:cNvCxnSpPr>
          <p:nvPr/>
        </p:nvCxnSpPr>
        <p:spPr bwMode="auto">
          <a:xfrm>
            <a:off x="5481537" y="3183581"/>
            <a:ext cx="1231900" cy="81915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xmlns="" id="{A9B7C7E5-6D70-C2F6-30CD-703BCD01DC6A}"/>
              </a:ext>
            </a:extLst>
          </p:cNvPr>
          <p:cNvCxnSpPr/>
          <p:nvPr/>
        </p:nvCxnSpPr>
        <p:spPr bwMode="auto">
          <a:xfrm flipV="1">
            <a:off x="5471584" y="3183581"/>
            <a:ext cx="1238249" cy="1905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xmlns="" id="{D7AE0335-7386-63EC-633B-8296C25D7DFC}"/>
              </a:ext>
            </a:extLst>
          </p:cNvPr>
          <p:cNvCxnSpPr/>
          <p:nvPr/>
        </p:nvCxnSpPr>
        <p:spPr bwMode="auto">
          <a:xfrm flipV="1">
            <a:off x="5513917" y="5183102"/>
            <a:ext cx="1219200" cy="417513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xmlns="" id="{761EE7BB-E40F-D5CE-F3A0-F1345673AA42}"/>
              </a:ext>
            </a:extLst>
          </p:cNvPr>
          <p:cNvCxnSpPr/>
          <p:nvPr/>
        </p:nvCxnSpPr>
        <p:spPr bwMode="auto">
          <a:xfrm>
            <a:off x="5520267" y="5594952"/>
            <a:ext cx="1238251" cy="36353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ight Brace 29">
            <a:extLst>
              <a:ext uri="{FF2B5EF4-FFF2-40B4-BE49-F238E27FC236}">
                <a16:creationId xmlns:a16="http://schemas.microsoft.com/office/drawing/2014/main" xmlns="" id="{E029697A-8D55-9535-A540-D60FE437A380}"/>
              </a:ext>
            </a:extLst>
          </p:cNvPr>
          <p:cNvSpPr/>
          <p:nvPr/>
        </p:nvSpPr>
        <p:spPr bwMode="auto">
          <a:xfrm>
            <a:off x="8717252" y="2135037"/>
            <a:ext cx="478367" cy="2116138"/>
          </a:xfrm>
          <a:prstGeom prst="rightBrace">
            <a:avLst>
              <a:gd name="adj1" fmla="val 30555"/>
              <a:gd name="adj2" fmla="val 51372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 algn="l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  <a:buFontTx/>
              <a:buNone/>
              <a:defRPr/>
            </a:pPr>
            <a:endParaRPr lang="en-US" altLang="en-US" sz="1800" b="1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xmlns="" id="{296A09BB-71AC-78DD-D547-14B222A9FB3A}"/>
              </a:ext>
            </a:extLst>
          </p:cNvPr>
          <p:cNvSpPr/>
          <p:nvPr/>
        </p:nvSpPr>
        <p:spPr bwMode="auto">
          <a:xfrm>
            <a:off x="8782051" y="4967889"/>
            <a:ext cx="408516" cy="1254125"/>
          </a:xfrm>
          <a:prstGeom prst="righ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 algn="l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  <a:buFontTx/>
              <a:buNone/>
              <a:defRPr/>
            </a:pPr>
            <a:endParaRPr lang="en-US" altLang="en-US" sz="1800" b="1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Picture 25" descr="C:\Users\Ta Ngoc Sinh\AppData\Local\Microsoft\Windows\INetCache\IE\LA1AR69Z\question-mark[1].jpg">
            <a:extLst>
              <a:ext uri="{FF2B5EF4-FFF2-40B4-BE49-F238E27FC236}">
                <a16:creationId xmlns:a16="http://schemas.microsoft.com/office/drawing/2014/main" xmlns="" id="{DA2EC5ED-2EFB-9A71-F30F-54F5F6B1EF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0700" y="1646238"/>
            <a:ext cx="666751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xmlns="" id="{B8E98073-4C42-2F56-6D91-79C66014A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992" y="861894"/>
            <a:ext cx="9988551" cy="1143000"/>
          </a:xfrm>
        </p:spPr>
        <p:txBody>
          <a:bodyPr>
            <a:norm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alt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Mầm</a:t>
            </a:r>
            <a:r>
              <a:rPr lang="en-US" alt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bệnh</a:t>
            </a:r>
            <a:r>
              <a:rPr lang="en-US" alt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alt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alt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truyền</a:t>
            </a:r>
            <a:r>
              <a:rPr lang="en-US" alt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lây</a:t>
            </a:r>
            <a:r>
              <a:rPr lang="en-US" alt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bệnh</a:t>
            </a:r>
            <a:endParaRPr lang="en-US" altLang="en-US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7632534F-018C-CA66-7B81-D3F40B6941A9}"/>
              </a:ext>
            </a:extLst>
          </p:cNvPr>
          <p:cNvSpPr txBox="1"/>
          <p:nvPr/>
        </p:nvSpPr>
        <p:spPr>
          <a:xfrm>
            <a:off x="854075" y="1740154"/>
            <a:ext cx="3552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1.1.. </a:t>
            </a:r>
            <a:r>
              <a:rPr lang="en-US" sz="24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Mầm</a:t>
            </a:r>
            <a:r>
              <a:rPr lang="en-US" sz="24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bệnh</a:t>
            </a:r>
            <a:r>
              <a:rPr lang="en-US" sz="24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4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4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5330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  <p:bldP spid="12" grpId="0" animBg="1"/>
      <p:bldP spid="19" grpId="0" animBg="1"/>
      <p:bldP spid="20" grpId="0" animBg="1"/>
      <p:bldP spid="21" grpId="0" animBg="1"/>
      <p:bldP spid="22" grpId="0" animBg="1"/>
      <p:bldP spid="30" grpId="0" animBg="1"/>
      <p:bldP spid="3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1230" y="2108715"/>
            <a:ext cx="4519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E25FB"/>
                </a:solidFill>
                <a:latin typeface="Arial" pitchFamily="34" charset="0"/>
                <a:cs typeface="Arial" pitchFamily="34" charset="0"/>
              </a:rPr>
              <a:t>CÂU HỎI THẢO LUẬN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68414" y="2653122"/>
            <a:ext cx="7152694" cy="2286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i="1" dirty="0" err="1">
                <a:solidFill>
                  <a:srgbClr val="3E25FB"/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2400" b="1" i="1" dirty="0">
                <a:solidFill>
                  <a:srgbClr val="3E25FB"/>
                </a:solidFill>
                <a:latin typeface="Arial" pitchFamily="34" charset="0"/>
                <a:cs typeface="Arial" pitchFamily="34" charset="0"/>
              </a:rPr>
              <a:t> 1.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lợn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Ở SẠCH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? 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i="1" dirty="0" err="1">
                <a:solidFill>
                  <a:srgbClr val="3E25FB"/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2400" b="1" i="1" dirty="0">
                <a:solidFill>
                  <a:srgbClr val="3E25FB"/>
                </a:solidFill>
                <a:latin typeface="Arial" pitchFamily="34" charset="0"/>
                <a:cs typeface="Arial" pitchFamily="34" charset="0"/>
              </a:rPr>
              <a:t> 2</a:t>
            </a:r>
            <a:r>
              <a:rPr lang="en-US" sz="2400" dirty="0">
                <a:solidFill>
                  <a:srgbClr val="3E25FB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thế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lợn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UỐNG SẠCH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?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i="1" dirty="0" err="1">
                <a:solidFill>
                  <a:srgbClr val="3E25FB"/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2400" b="1" i="1" dirty="0">
                <a:solidFill>
                  <a:srgbClr val="3E25FB"/>
                </a:solidFill>
                <a:latin typeface="Arial" pitchFamily="34" charset="0"/>
                <a:cs typeface="Arial" pitchFamily="34" charset="0"/>
              </a:rPr>
              <a:t> 3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thế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lợn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ĂN SẠCH</a:t>
            </a:r>
            <a:r>
              <a:rPr lang="en-US" sz="2400">
                <a:latin typeface="Arial" pitchFamily="34" charset="0"/>
                <a:cs typeface="Arial" pitchFamily="34" charset="0"/>
              </a:rPr>
              <a:t>? 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Hình ảnh Dấu Chấm Hỏi PNG Miễn Phí Tải Về - Lovepik">
            <a:extLst>
              <a:ext uri="{FF2B5EF4-FFF2-40B4-BE49-F238E27FC236}">
                <a16:creationId xmlns:a16="http://schemas.microsoft.com/office/drawing/2014/main" xmlns="" id="{54DE54AC-F824-4FAA-8E76-490E561D1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092" y="2570380"/>
            <a:ext cx="1925516" cy="192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FF848609-595D-4CE4-8935-1C6C8AEBF48B}"/>
              </a:ext>
            </a:extLst>
          </p:cNvPr>
          <p:cNvSpPr txBox="1">
            <a:spLocks/>
          </p:cNvSpPr>
          <p:nvPr/>
        </p:nvSpPr>
        <p:spPr bwMode="auto">
          <a:xfrm>
            <a:off x="656811" y="2379425"/>
            <a:ext cx="5623828" cy="2945079"/>
          </a:xfrm>
          <a:prstGeom prst="rect">
            <a:avLst/>
          </a:prstGeom>
          <a:ln w="9525">
            <a:solidFill>
              <a:schemeClr val="bg1"/>
            </a:solidFill>
            <a:miter lim="800000"/>
            <a:headEnd/>
            <a:tailEnd/>
          </a:ln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25425" indent="-225425" algn="just">
              <a:spcBef>
                <a:spcPts val="600"/>
              </a:spcBef>
              <a:spcAft>
                <a:spcPts val="600"/>
              </a:spcAft>
              <a:buFontTx/>
              <a:buChar char="•"/>
              <a:defRPr/>
            </a:pPr>
            <a:r>
              <a:rPr lang="en-US" altLang="en-US" sz="2800" b="1" u="sng" dirty="0" err="1">
                <a:solidFill>
                  <a:srgbClr val="C00000"/>
                </a:solidFill>
                <a:ea typeface="+mn-ea"/>
                <a:cs typeface="Arial" panose="020B0604020202020204" pitchFamily="34" charset="0"/>
              </a:rPr>
              <a:t>Trước</a:t>
            </a:r>
            <a:r>
              <a:rPr lang="en-US" altLang="en-US" sz="2800" b="1" u="sng" dirty="0">
                <a:solidFill>
                  <a:srgbClr val="C00000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2800" b="1" u="sng" dirty="0" err="1">
                <a:solidFill>
                  <a:srgbClr val="C00000"/>
                </a:solidFill>
                <a:ea typeface="+mn-ea"/>
                <a:cs typeface="Arial" panose="020B0604020202020204" pitchFamily="34" charset="0"/>
              </a:rPr>
              <a:t>đợt</a:t>
            </a:r>
            <a:r>
              <a:rPr lang="en-US" altLang="en-US" sz="2800" b="1" u="sng" dirty="0">
                <a:solidFill>
                  <a:srgbClr val="C00000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2800" b="1" u="sng" dirty="0" err="1">
                <a:solidFill>
                  <a:srgbClr val="C00000"/>
                </a:solidFill>
                <a:ea typeface="+mn-ea"/>
                <a:cs typeface="Arial" panose="020B0604020202020204" pitchFamily="34" charset="0"/>
              </a:rPr>
              <a:t>nuôi</a:t>
            </a:r>
            <a:r>
              <a:rPr lang="en-US" altLang="en-US" sz="2800" b="1" u="sng" dirty="0">
                <a:solidFill>
                  <a:srgbClr val="C00000"/>
                </a:solidFill>
                <a:ea typeface="+mn-ea"/>
                <a:cs typeface="Arial" panose="020B0604020202020204" pitchFamily="34" charset="0"/>
              </a:rPr>
              <a:t>: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en-US" altLang="en-US" sz="2400" b="1">
                <a:solidFill>
                  <a:srgbClr val="002060"/>
                </a:solidFill>
                <a:ea typeface="+mn-ea"/>
                <a:cs typeface="Arial" panose="020B0604020202020204" pitchFamily="34" charset="0"/>
              </a:rPr>
              <a:t>Tổng </a:t>
            </a:r>
            <a:r>
              <a:rPr lang="en-US" altLang="en-US" sz="2400" b="1" dirty="0" err="1">
                <a:solidFill>
                  <a:srgbClr val="002060"/>
                </a:solidFill>
                <a:ea typeface="+mn-ea"/>
                <a:cs typeface="Arial" panose="020B0604020202020204" pitchFamily="34" charset="0"/>
              </a:rPr>
              <a:t>vệ</a:t>
            </a:r>
            <a:r>
              <a:rPr lang="en-US" altLang="en-US" sz="2400" b="1" dirty="0">
                <a:solidFill>
                  <a:srgbClr val="002060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ea typeface="+mn-ea"/>
                <a:cs typeface="Arial" panose="020B0604020202020204" pitchFamily="34" charset="0"/>
              </a:rPr>
              <a:t>sinh</a:t>
            </a:r>
            <a:r>
              <a:rPr lang="en-US" altLang="en-US" sz="2400" b="1" dirty="0">
                <a:solidFill>
                  <a:srgbClr val="002060"/>
                </a:solidFill>
                <a:ea typeface="+mn-ea"/>
                <a:cs typeface="Arial" panose="020B0604020202020204" pitchFamily="34" charset="0"/>
              </a:rPr>
              <a:t>, </a:t>
            </a:r>
            <a:r>
              <a:rPr lang="en-US" altLang="en-US" sz="2400" b="1" dirty="0" err="1">
                <a:solidFill>
                  <a:srgbClr val="002060"/>
                </a:solidFill>
                <a:ea typeface="+mn-ea"/>
                <a:cs typeface="Arial" panose="020B0604020202020204" pitchFamily="34" charset="0"/>
              </a:rPr>
              <a:t>khử</a:t>
            </a:r>
            <a:r>
              <a:rPr lang="en-US" altLang="en-US" sz="2400" b="1" dirty="0">
                <a:solidFill>
                  <a:srgbClr val="002060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ea typeface="+mn-ea"/>
                <a:cs typeface="Arial" panose="020B0604020202020204" pitchFamily="34" charset="0"/>
              </a:rPr>
              <a:t>trùng</a:t>
            </a:r>
            <a:r>
              <a:rPr lang="en-US" altLang="en-US" sz="2400" b="1" dirty="0">
                <a:solidFill>
                  <a:srgbClr val="002060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ea typeface="+mn-ea"/>
                <a:cs typeface="Arial" panose="020B0604020202020204" pitchFamily="34" charset="0"/>
              </a:rPr>
              <a:t>sau</a:t>
            </a:r>
            <a:r>
              <a:rPr lang="en-US" altLang="en-US" sz="2400" b="1" dirty="0">
                <a:solidFill>
                  <a:srgbClr val="002060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ea typeface="+mn-ea"/>
                <a:cs typeface="Arial" panose="020B0604020202020204" pitchFamily="34" charset="0"/>
              </a:rPr>
              <a:t>mỗi</a:t>
            </a:r>
            <a:r>
              <a:rPr lang="en-US" altLang="en-US" sz="2400" b="1" dirty="0">
                <a:solidFill>
                  <a:srgbClr val="002060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2400" b="1" err="1">
                <a:solidFill>
                  <a:srgbClr val="002060"/>
                </a:solidFill>
                <a:ea typeface="+mn-ea"/>
                <a:cs typeface="Arial" panose="020B0604020202020204" pitchFamily="34" charset="0"/>
              </a:rPr>
              <a:t>đợt</a:t>
            </a:r>
            <a:r>
              <a:rPr lang="en-US" altLang="en-US" sz="2400" b="1">
                <a:solidFill>
                  <a:srgbClr val="002060"/>
                </a:solidFill>
                <a:ea typeface="+mn-ea"/>
                <a:cs typeface="Arial" panose="020B0604020202020204" pitchFamily="34" charset="0"/>
              </a:rPr>
              <a:t> nuôi.</a:t>
            </a:r>
            <a:endParaRPr lang="en-US" altLang="en-US" sz="2400" b="1" dirty="0">
              <a:solidFill>
                <a:srgbClr val="002060"/>
              </a:solidFill>
              <a:ea typeface="+mn-ea"/>
              <a:cs typeface="Arial" panose="020B0604020202020204" pitchFamily="34" charset="0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en-US" altLang="en-US" sz="2400" b="1">
                <a:solidFill>
                  <a:srgbClr val="002060"/>
                </a:solidFill>
                <a:ea typeface="+mn-ea"/>
                <a:cs typeface="Arial" panose="020B0604020202020204" pitchFamily="34" charset="0"/>
                <a:sym typeface="Wingdings 3" panose="05040102010807070707" pitchFamily="18" charset="2"/>
              </a:rPr>
              <a:t>Để </a:t>
            </a:r>
            <a:r>
              <a:rPr lang="en-US" altLang="en-US" sz="2400" b="1" dirty="0" err="1">
                <a:solidFill>
                  <a:srgbClr val="002060"/>
                </a:solidFill>
                <a:ea typeface="+mn-ea"/>
                <a:cs typeface="Arial" panose="020B0604020202020204" pitchFamily="34" charset="0"/>
                <a:sym typeface="Wingdings 3" panose="05040102010807070707" pitchFamily="18" charset="2"/>
              </a:rPr>
              <a:t>trống</a:t>
            </a:r>
            <a:r>
              <a:rPr lang="en-US" altLang="en-US" sz="2400" b="1" dirty="0">
                <a:solidFill>
                  <a:srgbClr val="002060"/>
                </a:solidFill>
                <a:ea typeface="+mn-ea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ea typeface="+mn-ea"/>
                <a:cs typeface="Arial" panose="020B0604020202020204" pitchFamily="34" charset="0"/>
                <a:sym typeface="Wingdings 3" panose="05040102010807070707" pitchFamily="18" charset="2"/>
              </a:rPr>
              <a:t>chuồng</a:t>
            </a:r>
            <a:r>
              <a:rPr lang="en-US" altLang="en-US" sz="2400" b="1" dirty="0">
                <a:solidFill>
                  <a:srgbClr val="002060"/>
                </a:solidFill>
                <a:ea typeface="+mn-ea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ea typeface="+mn-ea"/>
                <a:cs typeface="Arial" panose="020B0604020202020204" pitchFamily="34" charset="0"/>
                <a:sym typeface="Wingdings 3" panose="05040102010807070707" pitchFamily="18" charset="2"/>
              </a:rPr>
              <a:t>ít</a:t>
            </a:r>
            <a:r>
              <a:rPr lang="en-US" altLang="en-US" sz="2400" b="1" dirty="0">
                <a:solidFill>
                  <a:srgbClr val="002060"/>
                </a:solidFill>
                <a:ea typeface="+mn-ea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ea typeface="+mn-ea"/>
                <a:cs typeface="Arial" panose="020B0604020202020204" pitchFamily="34" charset="0"/>
                <a:sym typeface="Wingdings 3" panose="05040102010807070707" pitchFamily="18" charset="2"/>
              </a:rPr>
              <a:t>nhất</a:t>
            </a:r>
            <a:r>
              <a:rPr lang="en-US" altLang="en-US" sz="2400" b="1" dirty="0">
                <a:solidFill>
                  <a:srgbClr val="002060"/>
                </a:solidFill>
                <a:ea typeface="+mn-ea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altLang="en-US" sz="2800" b="1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Wingdings 3" panose="05040102010807070707" pitchFamily="18" charset="2"/>
              </a:rPr>
              <a:t>1 tuần.</a:t>
            </a:r>
            <a:r>
              <a:rPr lang="en-US" altLang="en-US" sz="2800" b="1">
                <a:solidFill>
                  <a:srgbClr val="C00000"/>
                </a:solidFill>
                <a:ea typeface="+mn-ea"/>
                <a:cs typeface="Arial" panose="020B0604020202020204" pitchFamily="34" charset="0"/>
              </a:rPr>
              <a:t> </a:t>
            </a:r>
            <a:endParaRPr lang="en-US" altLang="en-US" sz="2800" b="1" dirty="0">
              <a:solidFill>
                <a:srgbClr val="C00000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200710" name="TextBox 6">
            <a:extLst>
              <a:ext uri="{FF2B5EF4-FFF2-40B4-BE49-F238E27FC236}">
                <a16:creationId xmlns:a16="http://schemas.microsoft.com/office/drawing/2014/main" xmlns="" id="{CB022BA4-D84B-489A-8210-A1F9D2501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005" y="1236611"/>
            <a:ext cx="94792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3E25FB"/>
                </a:solidFill>
              </a:rPr>
              <a:t>Làm</a:t>
            </a:r>
            <a:r>
              <a:rPr lang="en-US" altLang="en-US" b="1" dirty="0">
                <a:solidFill>
                  <a:srgbClr val="3E25FB"/>
                </a:solidFill>
              </a:rPr>
              <a:t> </a:t>
            </a:r>
            <a:r>
              <a:rPr lang="en-US" altLang="en-US" b="1" dirty="0" err="1">
                <a:solidFill>
                  <a:srgbClr val="3E25FB"/>
                </a:solidFill>
              </a:rPr>
              <a:t>thế</a:t>
            </a:r>
            <a:r>
              <a:rPr lang="en-US" altLang="en-US" b="1" dirty="0">
                <a:solidFill>
                  <a:srgbClr val="3E25FB"/>
                </a:solidFill>
              </a:rPr>
              <a:t> </a:t>
            </a:r>
            <a:r>
              <a:rPr lang="en-US" altLang="en-US" b="1" dirty="0" err="1">
                <a:solidFill>
                  <a:srgbClr val="3E25FB"/>
                </a:solidFill>
              </a:rPr>
              <a:t>nào</a:t>
            </a:r>
            <a:r>
              <a:rPr lang="en-US" altLang="en-US" b="1" dirty="0">
                <a:solidFill>
                  <a:srgbClr val="3E25FB"/>
                </a:solidFill>
              </a:rPr>
              <a:t> </a:t>
            </a:r>
            <a:r>
              <a:rPr lang="en-US" altLang="en-US" b="1" dirty="0" err="1">
                <a:solidFill>
                  <a:srgbClr val="3E25FB"/>
                </a:solidFill>
              </a:rPr>
              <a:t>để</a:t>
            </a:r>
            <a:r>
              <a:rPr lang="en-US" altLang="en-US" b="1" dirty="0">
                <a:solidFill>
                  <a:srgbClr val="3E25FB"/>
                </a:solidFill>
              </a:rPr>
              <a:t> </a:t>
            </a:r>
            <a:r>
              <a:rPr lang="en-US" altLang="en-US" b="1" dirty="0" err="1">
                <a:solidFill>
                  <a:srgbClr val="3E25FB"/>
                </a:solidFill>
              </a:rPr>
              <a:t>lợn</a:t>
            </a:r>
            <a:r>
              <a:rPr lang="vi-VN" altLang="en-US" b="1" dirty="0">
                <a:solidFill>
                  <a:srgbClr val="3E25FB"/>
                </a:solidFill>
              </a:rPr>
              <a:t> được </a:t>
            </a:r>
            <a:r>
              <a:rPr lang="en-US" altLang="en-US" b="1" dirty="0">
                <a:solidFill>
                  <a:srgbClr val="FF0000"/>
                </a:solidFill>
              </a:rPr>
              <a:t>“ở </a:t>
            </a:r>
            <a:r>
              <a:rPr lang="en-US" altLang="en-US" b="1" dirty="0" err="1">
                <a:solidFill>
                  <a:srgbClr val="FF0000"/>
                </a:solidFill>
              </a:rPr>
              <a:t>sạch</a:t>
            </a:r>
            <a:r>
              <a:rPr lang="en-US" altLang="en-US" b="1" dirty="0">
                <a:solidFill>
                  <a:srgbClr val="FF0000"/>
                </a:solidFill>
              </a:rPr>
              <a:t>”</a:t>
            </a:r>
            <a:endParaRPr lang="en-US" altLang="en-US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333" y="2223218"/>
            <a:ext cx="4718464" cy="35388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FF848609-595D-4CE4-8935-1C6C8AEBF48B}"/>
              </a:ext>
            </a:extLst>
          </p:cNvPr>
          <p:cNvSpPr txBox="1">
            <a:spLocks/>
          </p:cNvSpPr>
          <p:nvPr/>
        </p:nvSpPr>
        <p:spPr bwMode="auto">
          <a:xfrm>
            <a:off x="461876" y="1609587"/>
            <a:ext cx="7948247" cy="2733814"/>
          </a:xfrm>
          <a:prstGeom prst="rect">
            <a:avLst/>
          </a:prstGeom>
          <a:ln w="9525">
            <a:solidFill>
              <a:schemeClr val="bg1"/>
            </a:solidFill>
            <a:miter lim="800000"/>
            <a:headEnd/>
            <a:tailEnd/>
          </a:ln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25425" indent="-225425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Tx/>
              <a:buChar char="•"/>
              <a:defRPr/>
            </a:pPr>
            <a:r>
              <a:rPr lang="vi-VN" altLang="en-US" sz="2400" b="1" u="sng" dirty="0">
                <a:solidFill>
                  <a:srgbClr val="C00000"/>
                </a:solidFill>
                <a:ea typeface="+mn-ea"/>
                <a:cs typeface="Arial" panose="020B0604020202020204" pitchFamily="34" charset="0"/>
              </a:rPr>
              <a:t>Trong quá trình nuôi:</a:t>
            </a: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vi-VN" altLang="en-US" sz="2400" b="1">
                <a:solidFill>
                  <a:srgbClr val="002060"/>
                </a:solidFill>
                <a:ea typeface="+mn-ea"/>
                <a:cs typeface="Arial" panose="020B0604020202020204" pitchFamily="34" charset="0"/>
              </a:rPr>
              <a:t>Chuồng </a:t>
            </a:r>
            <a:r>
              <a:rPr lang="en-US" altLang="en-US" sz="2400" b="1" dirty="0">
                <a:solidFill>
                  <a:srgbClr val="002060"/>
                </a:solidFill>
                <a:ea typeface="+mn-ea"/>
                <a:cs typeface="Arial" panose="020B0604020202020204" pitchFamily="34" charset="0"/>
              </a:rPr>
              <a:t>nuôi </a:t>
            </a:r>
            <a:r>
              <a:rPr lang="en-US" altLang="en-US" sz="2400" b="1" dirty="0" err="1">
                <a:solidFill>
                  <a:srgbClr val="002060"/>
                </a:solidFill>
                <a:ea typeface="+mn-ea"/>
                <a:cs typeface="Arial" panose="020B0604020202020204" pitchFamily="34" charset="0"/>
              </a:rPr>
              <a:t>luôn</a:t>
            </a:r>
            <a:r>
              <a:rPr lang="en-US" altLang="en-US" sz="2400" b="1" dirty="0">
                <a:solidFill>
                  <a:srgbClr val="002060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ea typeface="+mn-ea"/>
                <a:cs typeface="Arial" panose="020B0604020202020204" pitchFamily="34" charset="0"/>
              </a:rPr>
              <a:t>sạch</a:t>
            </a:r>
            <a:r>
              <a:rPr lang="en-US" altLang="en-US" sz="2400" b="1" dirty="0">
                <a:solidFill>
                  <a:srgbClr val="C00000"/>
                </a:solidFill>
                <a:ea typeface="+mn-ea"/>
                <a:cs typeface="Arial" panose="020B0604020202020204" pitchFamily="34" charset="0"/>
              </a:rPr>
              <a:t>,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vi-VN" altLang="en-US" sz="2400" b="1" dirty="0">
                <a:solidFill>
                  <a:srgbClr val="002060"/>
                </a:solidFill>
                <a:ea typeface="+mn-ea"/>
                <a:cs typeface="Arial" panose="020B0604020202020204" pitchFamily="34" charset="0"/>
              </a:rPr>
              <a:t>thoáng</a:t>
            </a:r>
            <a:r>
              <a:rPr lang="en-US" altLang="en-US" sz="2400" b="1" dirty="0">
                <a:solidFill>
                  <a:srgbClr val="002060"/>
                </a:solidFill>
                <a:ea typeface="+mn-ea"/>
                <a:cs typeface="Arial" panose="020B0604020202020204" pitchFamily="34" charset="0"/>
              </a:rPr>
              <a:t>, </a:t>
            </a:r>
            <a:r>
              <a:rPr lang="en-US" altLang="en-US" sz="2400" b="1" dirty="0" err="1">
                <a:solidFill>
                  <a:srgbClr val="002060"/>
                </a:solidFill>
                <a:ea typeface="+mn-ea"/>
                <a:cs typeface="Arial" panose="020B0604020202020204" pitchFamily="34" charset="0"/>
              </a:rPr>
              <a:t>đông</a:t>
            </a:r>
            <a:r>
              <a:rPr lang="en-US" altLang="en-US" sz="2400" b="1" dirty="0">
                <a:solidFill>
                  <a:srgbClr val="002060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ea typeface="+mn-ea"/>
                <a:cs typeface="Arial" panose="020B0604020202020204" pitchFamily="34" charset="0"/>
              </a:rPr>
              <a:t>ấm</a:t>
            </a:r>
            <a:r>
              <a:rPr lang="en-US" altLang="en-US" sz="2400" b="1" dirty="0">
                <a:solidFill>
                  <a:srgbClr val="002060"/>
                </a:solidFill>
                <a:ea typeface="+mn-ea"/>
                <a:cs typeface="Arial" panose="020B0604020202020204" pitchFamily="34" charset="0"/>
              </a:rPr>
              <a:t> - </a:t>
            </a:r>
            <a:r>
              <a:rPr lang="en-US" altLang="en-US" sz="2400" b="1" err="1">
                <a:solidFill>
                  <a:srgbClr val="002060"/>
                </a:solidFill>
                <a:ea typeface="+mn-ea"/>
                <a:cs typeface="Arial" panose="020B0604020202020204" pitchFamily="34" charset="0"/>
              </a:rPr>
              <a:t>hè</a:t>
            </a:r>
            <a:r>
              <a:rPr lang="en-US" altLang="en-US" sz="2400" b="1">
                <a:solidFill>
                  <a:srgbClr val="002060"/>
                </a:solidFill>
                <a:ea typeface="+mn-ea"/>
                <a:cs typeface="Arial" panose="020B0604020202020204" pitchFamily="34" charset="0"/>
              </a:rPr>
              <a:t> mát.</a:t>
            </a:r>
            <a:endParaRPr lang="en-US" altLang="en-US" sz="2400" b="1" dirty="0">
              <a:solidFill>
                <a:srgbClr val="002060"/>
              </a:solidFill>
              <a:ea typeface="+mn-ea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en-US" altLang="en-US" sz="2400" b="1">
                <a:solidFill>
                  <a:srgbClr val="002060"/>
                </a:solidFill>
                <a:ea typeface="+mn-ea"/>
                <a:cs typeface="Arial" panose="020B0604020202020204" pitchFamily="34" charset="0"/>
              </a:rPr>
              <a:t>Nền </a:t>
            </a:r>
            <a:r>
              <a:rPr lang="vi-VN" altLang="en-US" sz="2400" b="1" dirty="0">
                <a:solidFill>
                  <a:srgbClr val="002060"/>
                </a:solidFill>
                <a:ea typeface="+mn-ea"/>
                <a:cs typeface="Arial" panose="020B0604020202020204" pitchFamily="34" charset="0"/>
              </a:rPr>
              <a:t>chuồng </a:t>
            </a:r>
            <a:r>
              <a:rPr lang="en-US" altLang="en-US" sz="2400" b="1" dirty="0" err="1">
                <a:solidFill>
                  <a:srgbClr val="002060"/>
                </a:solidFill>
                <a:ea typeface="+mn-ea"/>
                <a:cs typeface="Arial" panose="020B0604020202020204" pitchFamily="34" charset="0"/>
              </a:rPr>
              <a:t>luôn</a:t>
            </a:r>
            <a:r>
              <a:rPr lang="en-US" altLang="en-US" sz="2400" b="1" dirty="0">
                <a:solidFill>
                  <a:srgbClr val="002060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2400" b="1" err="1">
                <a:solidFill>
                  <a:srgbClr val="C00000"/>
                </a:solidFill>
                <a:ea typeface="+mn-ea"/>
                <a:cs typeface="Arial" panose="020B0604020202020204" pitchFamily="34" charset="0"/>
              </a:rPr>
              <a:t>khô</a:t>
            </a:r>
            <a:r>
              <a:rPr lang="en-US" altLang="en-US" sz="2400" b="1">
                <a:solidFill>
                  <a:srgbClr val="C00000"/>
                </a:solidFill>
                <a:ea typeface="+mn-ea"/>
                <a:cs typeface="Arial" panose="020B0604020202020204" pitchFamily="34" charset="0"/>
              </a:rPr>
              <a:t> ráo.</a:t>
            </a:r>
            <a:endParaRPr lang="en-US" altLang="en-US" sz="2400" b="1" dirty="0">
              <a:solidFill>
                <a:srgbClr val="C00000"/>
              </a:solidFill>
              <a:ea typeface="+mn-ea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en-US" altLang="en-US" sz="2400" b="1">
                <a:solidFill>
                  <a:srgbClr val="002060"/>
                </a:solidFill>
                <a:cs typeface="Arial" panose="020B0604020202020204" pitchFamily="34" charset="0"/>
              </a:rPr>
              <a:t>Quét </a:t>
            </a:r>
            <a:r>
              <a:rPr lang="en-US" altLang="en-US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dọn</a:t>
            </a:r>
            <a:r>
              <a:rPr lang="en-US" alt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altLang="en-US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khơi</a:t>
            </a:r>
            <a:r>
              <a:rPr lang="en-US" alt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cống</a:t>
            </a:r>
            <a:r>
              <a:rPr lang="en-US" alt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rãnh</a:t>
            </a:r>
            <a:r>
              <a:rPr lang="en-US" alt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thường</a:t>
            </a:r>
            <a:r>
              <a:rPr lang="en-US" alt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xuyên</a:t>
            </a:r>
            <a:r>
              <a:rPr lang="en-US" alt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altLang="en-US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xung</a:t>
            </a:r>
            <a:r>
              <a:rPr lang="en-US" alt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quanh</a:t>
            </a:r>
            <a:r>
              <a:rPr lang="en-US" alt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chuồng</a:t>
            </a:r>
            <a:r>
              <a:rPr lang="en-US" alt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luôn</a:t>
            </a:r>
            <a:r>
              <a:rPr lang="en-US" alt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quang</a:t>
            </a:r>
            <a:r>
              <a:rPr lang="en-US" alt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đãng</a:t>
            </a:r>
            <a:r>
              <a:rPr lang="en-US" altLang="en-US" sz="2400" b="1" dirty="0">
                <a:cs typeface="Arial" panose="020B0604020202020204" pitchFamily="34" charset="0"/>
              </a:rPr>
              <a:t>, </a:t>
            </a:r>
            <a:r>
              <a:rPr lang="en-US" altLang="en-US" sz="2400" b="1" err="1">
                <a:solidFill>
                  <a:srgbClr val="C00000"/>
                </a:solidFill>
                <a:cs typeface="Arial" panose="020B0604020202020204" pitchFamily="34" charset="0"/>
              </a:rPr>
              <a:t>sạch</a:t>
            </a:r>
            <a:r>
              <a:rPr lang="en-US" altLang="en-US" sz="2400" b="1">
                <a:solidFill>
                  <a:srgbClr val="C00000"/>
                </a:solidFill>
                <a:cs typeface="Arial" panose="020B0604020202020204" pitchFamily="34" charset="0"/>
              </a:rPr>
              <a:t> sẽ.</a:t>
            </a:r>
            <a:endParaRPr lang="en-US" altLang="en-US" sz="24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200710" name="TextBox 6">
            <a:extLst>
              <a:ext uri="{FF2B5EF4-FFF2-40B4-BE49-F238E27FC236}">
                <a16:creationId xmlns:a16="http://schemas.microsoft.com/office/drawing/2014/main" xmlns="" id="{CB022BA4-D84B-489A-8210-A1F9D2501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2613" y="1127560"/>
            <a:ext cx="94792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3E25FB"/>
                </a:solidFill>
              </a:rPr>
              <a:t>Làm thế nào để lợn</a:t>
            </a:r>
            <a:r>
              <a:rPr lang="vi-VN" altLang="en-US" b="1">
                <a:solidFill>
                  <a:srgbClr val="3E25FB"/>
                </a:solidFill>
              </a:rPr>
              <a:t> được </a:t>
            </a:r>
            <a:r>
              <a:rPr lang="en-US" altLang="en-US" b="1">
                <a:solidFill>
                  <a:srgbClr val="FF0000"/>
                </a:solidFill>
              </a:rPr>
              <a:t>“ở sạch”</a:t>
            </a:r>
            <a:endParaRPr lang="en-US" altLang="en-US" dirty="0">
              <a:solidFill>
                <a:srgbClr val="FF0000"/>
              </a:solidFill>
            </a:endParaRPr>
          </a:p>
        </p:txBody>
      </p:sp>
      <p:pic>
        <p:nvPicPr>
          <p:cNvPr id="6" name="Picture 5" descr="A picture containing indoor, metal, cage, several&#10;&#10;Description automatically generated">
            <a:extLst>
              <a:ext uri="{FF2B5EF4-FFF2-40B4-BE49-F238E27FC236}">
                <a16:creationId xmlns:a16="http://schemas.microsoft.com/office/drawing/2014/main" xmlns="" id="{553A989A-7CA5-4D24-993B-8D419E0047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5"/>
          <a:stretch/>
        </p:blipFill>
        <p:spPr>
          <a:xfrm>
            <a:off x="4330441" y="4343401"/>
            <a:ext cx="3955398" cy="24084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9" y="2000173"/>
            <a:ext cx="3040074" cy="4053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6903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9" name="Slide Number Placeholder 5">
            <a:extLst>
              <a:ext uri="{FF2B5EF4-FFF2-40B4-BE49-F238E27FC236}">
                <a16:creationId xmlns:a16="http://schemas.microsoft.com/office/drawing/2014/main" xmlns="" id="{47819E00-81C2-4BD5-AEBA-D7FF21B38B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endParaRPr lang="en-US" altLang="vi-VN" sz="1400" b="1" dirty="0">
              <a:solidFill>
                <a:srgbClr val="898989"/>
              </a:solidFill>
            </a:endParaRPr>
          </a:p>
        </p:txBody>
      </p:sp>
      <p:pic>
        <p:nvPicPr>
          <p:cNvPr id="198666" name="Content Placeholder 12">
            <a:extLst>
              <a:ext uri="{FF2B5EF4-FFF2-40B4-BE49-F238E27FC236}">
                <a16:creationId xmlns:a16="http://schemas.microsoft.com/office/drawing/2014/main" xmlns="" id="{DDFB48DC-91A9-4B8B-8F6B-5015CF3B7A91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285" y="4755632"/>
            <a:ext cx="2895600" cy="17459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98667" name="Content Placeholder 3">
            <a:extLst>
              <a:ext uri="{FF2B5EF4-FFF2-40B4-BE49-F238E27FC236}">
                <a16:creationId xmlns:a16="http://schemas.microsoft.com/office/drawing/2014/main" xmlns="" id="{C93CFAAC-CDC9-4638-AA66-6A92D7900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10812" r="16656" b="31688"/>
          <a:stretch>
            <a:fillRect/>
          </a:stretch>
        </p:blipFill>
        <p:spPr bwMode="auto">
          <a:xfrm>
            <a:off x="5066881" y="4277058"/>
            <a:ext cx="2895600" cy="23860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Picture 12" descr="A picture containing indoor, mammal&#10;&#10;Description automatically generated">
            <a:extLst>
              <a:ext uri="{FF2B5EF4-FFF2-40B4-BE49-F238E27FC236}">
                <a16:creationId xmlns:a16="http://schemas.microsoft.com/office/drawing/2014/main" xmlns="" id="{0B806531-50DB-4D3F-961A-AF4CD836BF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2" t="12134" r="23226" b="9757"/>
          <a:stretch/>
        </p:blipFill>
        <p:spPr>
          <a:xfrm>
            <a:off x="8640323" y="1748126"/>
            <a:ext cx="2895599" cy="25289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xmlns="" id="{AC9E8DD9-0212-9D48-874E-729C0BAC4547}"/>
              </a:ext>
            </a:extLst>
          </p:cNvPr>
          <p:cNvSpPr txBox="1">
            <a:spLocks/>
          </p:cNvSpPr>
          <p:nvPr/>
        </p:nvSpPr>
        <p:spPr>
          <a:xfrm>
            <a:off x="944123" y="1088954"/>
            <a:ext cx="9144000" cy="768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>
                <a:solidFill>
                  <a:srgbClr val="5792C9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algn="ctr"/>
            <a:r>
              <a:rPr lang="en-US" altLang="en-US" sz="3200" b="1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thế nào để lợn</a:t>
            </a:r>
            <a:r>
              <a:rPr lang="vi-VN" altLang="en-US" sz="3200" b="1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được </a:t>
            </a:r>
            <a:r>
              <a:rPr lang="en-US" alt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“ăn </a:t>
            </a:r>
            <a:r>
              <a:rPr lang="en-US" alt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sạch”</a:t>
            </a:r>
            <a:endParaRPr lang="en-US" alt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C66874AC-A607-F44F-ACF5-39F887622204}"/>
              </a:ext>
            </a:extLst>
          </p:cNvPr>
          <p:cNvSpPr txBox="1">
            <a:spLocks/>
          </p:cNvSpPr>
          <p:nvPr/>
        </p:nvSpPr>
        <p:spPr>
          <a:xfrm>
            <a:off x="448408" y="1797049"/>
            <a:ext cx="7429919" cy="2370831"/>
          </a:xfrm>
          <a:prstGeom prst="rect">
            <a:avLst/>
          </a:prstGeom>
          <a:ln>
            <a:solidFill>
              <a:srgbClr val="FFFFFF"/>
            </a:solidFill>
            <a:miter lim="800000"/>
            <a:headEnd/>
            <a:tailEnd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225425" algn="just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A6B727"/>
              </a:buClr>
              <a:buSzPct val="80000"/>
              <a:buFont typeface="Corbel" pitchFamily="34" charset="0"/>
              <a:buChar char="•"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</a:t>
            </a:r>
            <a:r>
              <a:rPr kumimoji="0" lang="vi-V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áng ăn </a:t>
            </a:r>
            <a:r>
              <a:rPr kumimoji="0" lang="en-US" altLang="en-US" sz="22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luôn</a:t>
            </a:r>
            <a:r>
              <a:rPr kumimoji="0" lang="en-US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vi-VN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sạch</a:t>
            </a:r>
            <a:r>
              <a:rPr kumimoji="0" lang="en-US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  <a:r>
              <a:rPr kumimoji="0" lang="vi-VN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endParaRPr kumimoji="0" lang="en-US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418AB3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225425" marR="0" lvl="0" indent="-225425" algn="just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A6B727"/>
              </a:buClr>
              <a:buSzPct val="80000"/>
              <a:buFont typeface="Corbel" pitchFamily="34" charset="0"/>
              <a:buChar char="•"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</a:t>
            </a:r>
            <a:r>
              <a:rPr kumimoji="0" lang="vi-V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ảo quản 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</a:t>
            </a:r>
            <a:r>
              <a:rPr kumimoji="0" lang="vi-V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hức ăn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trên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kệ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cách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tường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nơi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</a:t>
            </a:r>
            <a:r>
              <a:rPr kumimoji="0" lang="vi-V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ô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kumimoji="0" lang="vi-VN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thoáng mát</a:t>
            </a:r>
            <a:r>
              <a:rPr kumimoji="0" lang="en-US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  <a:endParaRPr kumimoji="0" lang="en-US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225425" marR="0" lvl="0" indent="-225425" algn="just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A6B727"/>
              </a:buClr>
              <a:buSzPct val="80000"/>
              <a:buFont typeface="Corbel" pitchFamily="34" charset="0"/>
              <a:buChar char="•"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</a:t>
            </a:r>
            <a:r>
              <a:rPr kumimoji="0" lang="vi-V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găn </a:t>
            </a:r>
            <a:r>
              <a:rPr kumimoji="0" lang="vi-V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chuột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kumimoji="0" lang="vi-V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côn trùng xâm nhập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vào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kho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thức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ăn</a:t>
            </a:r>
            <a:endParaRPr kumimoji="0" lang="en-US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418AB3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225425" marR="0" lvl="0" indent="-225425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A6B727"/>
              </a:buClr>
              <a:buSzPct val="80000"/>
              <a:buFont typeface="Corbel" pitchFamily="34" charset="0"/>
              <a:buChar char="•"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Dùng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t</a:t>
            </a:r>
            <a:r>
              <a:rPr kumimoji="0" lang="vi-V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hức ăn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trong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hạn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sử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dụng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chất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lượng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tốt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(</a:t>
            </a:r>
            <a:r>
              <a:rPr kumimoji="0" lang="en-US" altLang="en-US" sz="220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không</a:t>
            </a:r>
            <a:r>
              <a:rPr kumimoji="0" lang="en-US" altLang="en-US" sz="22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ẩm</a:t>
            </a:r>
            <a:r>
              <a:rPr kumimoji="0" lang="en-US" altLang="en-US" sz="22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mốc</a:t>
            </a:r>
            <a:r>
              <a:rPr kumimoji="0" lang="en-US" altLang="en-US" sz="22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kumimoji="0" lang="en-US" altLang="en-US" sz="220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nhiễm</a:t>
            </a:r>
            <a:r>
              <a:rPr kumimoji="0" lang="en-US" altLang="en-US" sz="22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mầm</a:t>
            </a:r>
            <a:r>
              <a:rPr kumimoji="0" lang="en-US" altLang="en-US" sz="22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bệnh</a:t>
            </a:r>
            <a:r>
              <a:rPr kumimoji="0" lang="en-US" altLang="en-US" sz="22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kumimoji="0" lang="en-US" altLang="en-US" sz="220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độc</a:t>
            </a:r>
            <a:r>
              <a:rPr kumimoji="0" lang="en-US" altLang="en-US" sz="22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tố</a:t>
            </a:r>
            <a:r>
              <a:rPr kumimoji="0" lang="en-US" altLang="en-US" sz="22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…) </a:t>
            </a:r>
            <a:r>
              <a:rPr kumimoji="0" lang="vi-VN" altLang="en-US" sz="22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endParaRPr kumimoji="0" lang="en-US" altLang="en-US" sz="22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8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8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E186DC11-8082-439B-9021-66E680DE21CC}"/>
              </a:ext>
            </a:extLst>
          </p:cNvPr>
          <p:cNvSpPr txBox="1">
            <a:spLocks/>
          </p:cNvSpPr>
          <p:nvPr/>
        </p:nvSpPr>
        <p:spPr bwMode="auto">
          <a:xfrm>
            <a:off x="989627" y="2442916"/>
            <a:ext cx="6890676" cy="3151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en-US" alt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D</a:t>
            </a:r>
            <a:r>
              <a:rPr lang="vi-VN" alt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ùng </a:t>
            </a:r>
            <a:r>
              <a:rPr lang="vi-VN" altLang="en-US" sz="2400" b="1" dirty="0">
                <a:solidFill>
                  <a:srgbClr val="C00000"/>
                </a:solidFill>
                <a:cs typeface="Arial" panose="020B0604020202020204" pitchFamily="34" charset="0"/>
              </a:rPr>
              <a:t>nước sạch </a:t>
            </a:r>
            <a:r>
              <a:rPr lang="vi-VN" alt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chất lượng tốt </a:t>
            </a:r>
            <a:r>
              <a:rPr lang="en-US" alt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(</a:t>
            </a:r>
            <a:r>
              <a:rPr lang="vi-VN" alt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như nước sử dụng cho người</a:t>
            </a:r>
            <a:r>
              <a:rPr lang="en-US" alt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vi-VN" alt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không </a:t>
            </a:r>
            <a:r>
              <a:rPr lang="en-US" altLang="en-US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mặn</a:t>
            </a:r>
            <a:r>
              <a:rPr lang="vi-VN" alt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, không nhiễm mầm bệnh</a:t>
            </a:r>
            <a:r>
              <a:rPr lang="en-US" alt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altLang="en-US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hóa</a:t>
            </a:r>
            <a:r>
              <a:rPr lang="en-US" alt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err="1">
                <a:solidFill>
                  <a:srgbClr val="002060"/>
                </a:solidFill>
                <a:cs typeface="Arial" panose="020B0604020202020204" pitchFamily="34" charset="0"/>
              </a:rPr>
              <a:t>chất</a:t>
            </a:r>
            <a:r>
              <a:rPr lang="en-US" altLang="en-US" sz="2400" b="1">
                <a:solidFill>
                  <a:srgbClr val="002060"/>
                </a:solidFill>
                <a:cs typeface="Arial" panose="020B0604020202020204" pitchFamily="34" charset="0"/>
              </a:rPr>
              <a:t>…).</a:t>
            </a:r>
            <a:endParaRPr lang="en-US" altLang="en-US" sz="24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en-US" altLang="en-US" sz="2400" b="1" dirty="0">
                <a:cs typeface="Arial" panose="020B0604020202020204" pitchFamily="34" charset="0"/>
              </a:rPr>
              <a:t>  </a:t>
            </a:r>
            <a:r>
              <a:rPr lang="en-US" altLang="en-US" sz="2400" b="1" dirty="0" err="1">
                <a:solidFill>
                  <a:srgbClr val="C00000"/>
                </a:solidFill>
                <a:cs typeface="Arial" panose="020B0604020202020204" pitchFamily="34" charset="0"/>
              </a:rPr>
              <a:t>Đủ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máng</a:t>
            </a:r>
            <a:r>
              <a:rPr lang="en-US" alt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/ </a:t>
            </a:r>
            <a:r>
              <a:rPr lang="en-US" altLang="en-US" sz="2400" b="1" err="1">
                <a:solidFill>
                  <a:srgbClr val="002060"/>
                </a:solidFill>
                <a:cs typeface="Arial" panose="020B0604020202020204" pitchFamily="34" charset="0"/>
              </a:rPr>
              <a:t>núm</a:t>
            </a:r>
            <a:r>
              <a:rPr lang="en-US" altLang="en-US" sz="2400" b="1">
                <a:solidFill>
                  <a:srgbClr val="002060"/>
                </a:solidFill>
                <a:cs typeface="Arial" panose="020B0604020202020204" pitchFamily="34" charset="0"/>
              </a:rPr>
              <a:t> uống.</a:t>
            </a:r>
            <a:r>
              <a:rPr lang="vi-VN" altLang="en-US" sz="2400" b="1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endParaRPr lang="en-US" altLang="en-US" sz="24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en-US" altLang="en-US" sz="2400" b="1" dirty="0">
                <a:cs typeface="Arial" panose="020B0604020202020204" pitchFamily="34" charset="0"/>
              </a:rPr>
              <a:t>  </a:t>
            </a:r>
            <a:r>
              <a:rPr lang="en-US" altLang="en-US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Máng</a:t>
            </a:r>
            <a:r>
              <a:rPr lang="en-US" alt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/ </a:t>
            </a:r>
            <a:r>
              <a:rPr lang="en-US" altLang="en-US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núm</a:t>
            </a:r>
            <a:r>
              <a:rPr lang="en-US" alt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uống</a:t>
            </a:r>
            <a:r>
              <a:rPr lang="en-US" alt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err="1">
                <a:solidFill>
                  <a:srgbClr val="002060"/>
                </a:solidFill>
                <a:cs typeface="Arial" panose="020B0604020202020204" pitchFamily="34" charset="0"/>
              </a:rPr>
              <a:t>luôn</a:t>
            </a:r>
            <a:r>
              <a:rPr lang="en-US" altLang="en-US" sz="2400" b="1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>
                <a:solidFill>
                  <a:srgbClr val="C00000"/>
                </a:solidFill>
                <a:cs typeface="Arial" panose="020B0604020202020204" pitchFamily="34" charset="0"/>
              </a:rPr>
              <a:t>sạch.</a:t>
            </a:r>
            <a:endParaRPr lang="en-US" altLang="en-US" sz="2400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en-US" altLang="en-US" sz="2400" b="1" dirty="0">
                <a:cs typeface="Arial" panose="020B0604020202020204" pitchFamily="34" charset="0"/>
              </a:rPr>
              <a:t>  </a:t>
            </a:r>
            <a:r>
              <a:rPr lang="vi-VN" alt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Bố </a:t>
            </a:r>
            <a:r>
              <a:rPr lang="vi-VN" altLang="en-US" sz="2400" b="1">
                <a:solidFill>
                  <a:srgbClr val="002060"/>
                </a:solidFill>
                <a:cs typeface="Arial" panose="020B0604020202020204" pitchFamily="34" charset="0"/>
              </a:rPr>
              <a:t>trí </a:t>
            </a:r>
            <a:r>
              <a:rPr lang="vi-VN" altLang="en-US" sz="2400" b="1" smtClean="0">
                <a:solidFill>
                  <a:srgbClr val="002060"/>
                </a:solidFill>
                <a:cs typeface="Arial" panose="020B0604020202020204" pitchFamily="34" charset="0"/>
              </a:rPr>
              <a:t>máng/núm </a:t>
            </a:r>
            <a:r>
              <a:rPr lang="vi-VN" alt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uống </a:t>
            </a:r>
            <a:r>
              <a:rPr lang="vi-VN" altLang="en-US" sz="2400" b="1">
                <a:solidFill>
                  <a:srgbClr val="C00000"/>
                </a:solidFill>
                <a:cs typeface="Arial" panose="020B0604020202020204" pitchFamily="34" charset="0"/>
              </a:rPr>
              <a:t>hợp lý</a:t>
            </a:r>
            <a:r>
              <a:rPr lang="en-US" altLang="en-US" sz="2400" b="1">
                <a:solidFill>
                  <a:srgbClr val="C00000"/>
                </a:solidFill>
                <a:cs typeface="Arial" panose="020B0604020202020204" pitchFamily="34" charset="0"/>
              </a:rPr>
              <a:t>.</a:t>
            </a:r>
            <a:endParaRPr lang="en-US" altLang="en-US" sz="24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199686" name="TextBox 6">
            <a:extLst>
              <a:ext uri="{FF2B5EF4-FFF2-40B4-BE49-F238E27FC236}">
                <a16:creationId xmlns:a16="http://schemas.microsoft.com/office/drawing/2014/main" xmlns="" id="{642DEEDC-A5CF-47A2-8FB4-BE12B2F93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30347" y="1327691"/>
            <a:ext cx="110134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800" b="1" dirty="0">
                <a:solidFill>
                  <a:srgbClr val="3E25FB"/>
                </a:solidFill>
              </a:rPr>
              <a:t>Làm thế nào để </a:t>
            </a:r>
            <a:r>
              <a:rPr lang="en-US" altLang="en-US" sz="2800" b="1" dirty="0" err="1">
                <a:solidFill>
                  <a:srgbClr val="3E25FB"/>
                </a:solidFill>
              </a:rPr>
              <a:t>lợn</a:t>
            </a:r>
            <a:r>
              <a:rPr lang="vi-VN" altLang="en-US" sz="2800" b="1" dirty="0">
                <a:solidFill>
                  <a:srgbClr val="3E25FB"/>
                </a:solidFill>
              </a:rPr>
              <a:t> được </a:t>
            </a:r>
            <a:r>
              <a:rPr lang="en-US" altLang="en-US" sz="2800" b="1" dirty="0">
                <a:solidFill>
                  <a:srgbClr val="C00000"/>
                </a:solidFill>
              </a:rPr>
              <a:t>“</a:t>
            </a:r>
            <a:r>
              <a:rPr lang="en-US" altLang="en-US" sz="2800" b="1" dirty="0" err="1">
                <a:solidFill>
                  <a:srgbClr val="C00000"/>
                </a:solidFill>
              </a:rPr>
              <a:t>uống</a:t>
            </a:r>
            <a:r>
              <a:rPr lang="en-US" altLang="en-US" sz="2800" b="1" dirty="0">
                <a:solidFill>
                  <a:srgbClr val="C00000"/>
                </a:solidFill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</a:rPr>
              <a:t>sạch</a:t>
            </a:r>
            <a:r>
              <a:rPr lang="en-US" altLang="en-US" sz="2800" b="1" dirty="0">
                <a:solidFill>
                  <a:srgbClr val="C00000"/>
                </a:solidFill>
              </a:rPr>
              <a:t>”</a:t>
            </a:r>
            <a:r>
              <a:rPr lang="vi-VN" altLang="en-US" sz="2800" b="1" dirty="0">
                <a:solidFill>
                  <a:srgbClr val="C00000"/>
                </a:solidFill>
              </a:rPr>
              <a:t>?</a:t>
            </a:r>
            <a:endParaRPr lang="en-US" altLang="en-US" sz="2800" dirty="0">
              <a:solidFill>
                <a:srgbClr val="C00000"/>
              </a:solidFill>
            </a:endParaRPr>
          </a:p>
        </p:txBody>
      </p:sp>
      <p:pic>
        <p:nvPicPr>
          <p:cNvPr id="199687" name="Picture 7" descr="Các biện pháp xử lý vấn đề NẮNG NÓNG cho vật nuôi">
            <a:extLst>
              <a:ext uri="{FF2B5EF4-FFF2-40B4-BE49-F238E27FC236}">
                <a16:creationId xmlns:a16="http://schemas.microsoft.com/office/drawing/2014/main" xmlns="" id="{DA13E082-9186-4F15-97C8-E5FC65DC22EF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7"/>
          <a:stretch>
            <a:fillRect/>
          </a:stretch>
        </p:blipFill>
        <p:spPr bwMode="auto">
          <a:xfrm>
            <a:off x="8434492" y="4081217"/>
            <a:ext cx="2407478" cy="2171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690" name="Picture 10" descr="Núm uống nước cho lợn - Bình Ngân JSC">
            <a:extLst>
              <a:ext uri="{FF2B5EF4-FFF2-40B4-BE49-F238E27FC236}">
                <a16:creationId xmlns:a16="http://schemas.microsoft.com/office/drawing/2014/main" xmlns="" id="{DE037929-1B54-4559-BFC2-1353E58A002C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4" t="7880" r="10536"/>
          <a:stretch>
            <a:fillRect/>
          </a:stretch>
        </p:blipFill>
        <p:spPr bwMode="auto">
          <a:xfrm>
            <a:off x="8383692" y="1850911"/>
            <a:ext cx="2458278" cy="212626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9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9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3" name="TextBox 5">
            <a:extLst>
              <a:ext uri="{FF2B5EF4-FFF2-40B4-BE49-F238E27FC236}">
                <a16:creationId xmlns:a16="http://schemas.microsoft.com/office/drawing/2014/main" xmlns="" id="{A879C6FF-979E-44AD-9F10-A177DA15E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400" y="1864112"/>
            <a:ext cx="10381735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C00000"/>
                </a:solidFill>
              </a:rPr>
              <a:t>Nguyên </a:t>
            </a:r>
            <a:r>
              <a:rPr lang="en-US" altLang="en-US" b="1" dirty="0" err="1">
                <a:solidFill>
                  <a:srgbClr val="C00000"/>
                </a:solidFill>
              </a:rPr>
              <a:t>tắc</a:t>
            </a:r>
            <a:r>
              <a:rPr lang="en-US" altLang="en-US" b="1" dirty="0">
                <a:solidFill>
                  <a:srgbClr val="C00000"/>
                </a:solidFill>
              </a:rPr>
              <a:t> 3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dirty="0">
              <a:solidFill>
                <a:srgbClr val="C00000"/>
              </a:solidFill>
            </a:endParaRPr>
          </a:p>
          <a:p>
            <a:pPr algn="ctr">
              <a:spcBef>
                <a:spcPct val="0"/>
              </a:spcBef>
              <a:spcAft>
                <a:spcPts val="2400"/>
              </a:spcAft>
              <a:buFontTx/>
              <a:buNone/>
            </a:pPr>
            <a:r>
              <a:rPr lang="en-US" altLang="en-US" sz="4000" b="1" dirty="0" err="1">
                <a:solidFill>
                  <a:srgbClr val="C00000"/>
                </a:solidFill>
              </a:rPr>
              <a:t>Khử</a:t>
            </a:r>
            <a:r>
              <a:rPr lang="en-US" altLang="en-US" sz="4000" b="1" dirty="0">
                <a:solidFill>
                  <a:srgbClr val="C00000"/>
                </a:solidFill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</a:rPr>
              <a:t>trùng</a:t>
            </a:r>
            <a:endParaRPr lang="en-US" altLang="en-US" sz="4000" b="1" dirty="0">
              <a:solidFill>
                <a:srgbClr val="C0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b="1" dirty="0">
                <a:solidFill>
                  <a:srgbClr val="002060"/>
                </a:solidFill>
              </a:rPr>
              <a:t>Hiệu quả khử </a:t>
            </a:r>
            <a:r>
              <a:rPr lang="vi-VN" altLang="en-US" b="1">
                <a:solidFill>
                  <a:srgbClr val="002060"/>
                </a:solidFill>
              </a:rPr>
              <a:t>trùng </a:t>
            </a:r>
            <a:r>
              <a:rPr lang="vi-VN" altLang="en-US" b="1" smtClean="0">
                <a:solidFill>
                  <a:srgbClr val="002060"/>
                </a:solidFill>
              </a:rPr>
              <a:t>phụ </a:t>
            </a:r>
            <a:r>
              <a:rPr lang="vi-VN" altLang="en-US" b="1" dirty="0">
                <a:solidFill>
                  <a:srgbClr val="002060"/>
                </a:solidFill>
              </a:rPr>
              <a:t>thuộc vào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b="1" dirty="0">
                <a:solidFill>
                  <a:srgbClr val="002060"/>
                </a:solidFill>
              </a:rPr>
              <a:t>chất lượng vệ sinh làm sạch trước đó!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17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2BC46D3-863E-4E6D-8EFC-B008E39FB497}"/>
              </a:ext>
            </a:extLst>
          </p:cNvPr>
          <p:cNvSpPr txBox="1"/>
          <p:nvPr/>
        </p:nvSpPr>
        <p:spPr>
          <a:xfrm>
            <a:off x="571500" y="1684622"/>
            <a:ext cx="11043138" cy="37517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 eaLnBrk="1" hangingPunct="1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0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altLang="en-US" sz="2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đích</a:t>
            </a:r>
            <a:r>
              <a:rPr lang="en-US" altLang="en-US" sz="2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</a:p>
          <a:p>
            <a:pPr algn="just" eaLnBrk="1" hangingPunct="1">
              <a:lnSpc>
                <a:spcPct val="120000"/>
              </a:lnSpc>
              <a:defRPr/>
            </a:pPr>
            <a:r>
              <a:rPr lang="en-US" altLang="en-US" sz="2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Khử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nhằm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alt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diệt</a:t>
            </a:r>
            <a:r>
              <a:rPr lang="en-US" alt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mầm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sót</a:t>
            </a:r>
            <a:r>
              <a:rPr lang="en-US" alt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alt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sinh.</a:t>
            </a:r>
            <a:endParaRPr lang="en-US" alt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 algn="just" eaLnBrk="1" hangingPunct="1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0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altLang="en-US" sz="2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altLang="en-US" sz="2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173038" algn="just" eaLnBrk="1" hangingPunct="1">
              <a:lnSpc>
                <a:spcPct val="120000"/>
              </a:lnSpc>
              <a:buFont typeface="Arial" panose="020B0604020202020204" pitchFamily="34" charset="0"/>
              <a:buChar char="-"/>
              <a:defRPr/>
            </a:pP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alt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alt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alt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alt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alt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bẩn</a:t>
            </a:r>
            <a:r>
              <a:rPr lang="en-US" alt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khử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027113" lvl="2" indent="-231775" algn="just" eaLnBrk="1" hangingPunct="1">
              <a:lnSpc>
                <a:spcPct val="120000"/>
              </a:lnSpc>
              <a:buFont typeface="Courier New" panose="02070309020205020404" pitchFamily="49" charset="0"/>
              <a:buChar char="o"/>
              <a:defRPr/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khử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bề</a:t>
            </a:r>
            <a:r>
              <a:rPr lang="en-US" alt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alt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endParaRPr lang="en-US" alt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7113" lvl="2" indent="-231775" algn="just" eaLnBrk="1" hangingPunct="1">
              <a:lnSpc>
                <a:spcPct val="120000"/>
              </a:lnSpc>
              <a:buFont typeface="Courier New" panose="02070309020205020404" pitchFamily="49" charset="0"/>
              <a:buChar char="o"/>
              <a:defRPr/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khử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hữu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71488" lvl="1" indent="-123825" algn="just" eaLnBrk="1" hangingPunct="1">
              <a:lnSpc>
                <a:spcPct val="120000"/>
              </a:lnSpc>
              <a:buFont typeface="Arial" panose="020B0604020202020204" pitchFamily="34" charset="0"/>
              <a:buChar char="-"/>
              <a:defRPr/>
            </a:pP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nồng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liều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khử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đảm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alt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alt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alt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alt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bề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alt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sạch.</a:t>
            </a:r>
            <a:endParaRPr lang="en-US" alt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71488" lvl="1" indent="-123825" algn="just" eaLnBrk="1" hangingPunct="1">
              <a:lnSpc>
                <a:spcPct val="120000"/>
              </a:lnSpc>
              <a:buFont typeface="Arial" panose="020B0604020202020204" pitchFamily="34" charset="0"/>
              <a:buChar char="-"/>
              <a:defRPr/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khử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 quan chức năng cho phép. 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71488" lvl="1" indent="-123825" algn="just" eaLnBrk="1" hangingPunct="1">
              <a:lnSpc>
                <a:spcPct val="120000"/>
              </a:lnSpc>
              <a:buFont typeface="Arial" panose="020B0604020202020204" pitchFamily="34" charset="0"/>
              <a:buChar char="-"/>
              <a:defRPr/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Đảm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US" alt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alt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vật</a:t>
            </a:r>
            <a:r>
              <a:rPr lang="en-US" alt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nuôi.</a:t>
            </a:r>
            <a:endParaRPr lang="en-US" alt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181C4239-1DF9-864B-9795-C11080142BAE}"/>
              </a:ext>
            </a:extLst>
          </p:cNvPr>
          <p:cNvSpPr txBox="1">
            <a:spLocks/>
          </p:cNvSpPr>
          <p:nvPr/>
        </p:nvSpPr>
        <p:spPr bwMode="auto">
          <a:xfrm>
            <a:off x="1689002" y="995647"/>
            <a:ext cx="7488237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914377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altLang="en-US" sz="3600" b="1">
                <a:solidFill>
                  <a:srgbClr val="3E25FB"/>
                </a:solidFill>
              </a:rPr>
              <a:t>Khử trùng </a:t>
            </a:r>
            <a:endParaRPr lang="en-US" altLang="en-US" sz="3600" b="1" dirty="0">
              <a:solidFill>
                <a:srgbClr val="3E25FB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83" name="Rectangle 3">
            <a:extLst>
              <a:ext uri="{FF2B5EF4-FFF2-40B4-BE49-F238E27FC236}">
                <a16:creationId xmlns:a16="http://schemas.microsoft.com/office/drawing/2014/main" xmlns="" id="{57D3558A-A4AD-40DE-B99C-F24E43D81D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3926" y="1067883"/>
            <a:ext cx="7173912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3E25FB"/>
                </a:solidFill>
              </a:rPr>
              <a:t>Khử</a:t>
            </a:r>
            <a:r>
              <a:rPr lang="en-US" altLang="en-US" b="1" dirty="0">
                <a:solidFill>
                  <a:srgbClr val="3E25FB"/>
                </a:solidFill>
              </a:rPr>
              <a:t> </a:t>
            </a:r>
            <a:r>
              <a:rPr lang="en-US" altLang="en-US" b="1" dirty="0" err="1">
                <a:solidFill>
                  <a:srgbClr val="3E25FB"/>
                </a:solidFill>
              </a:rPr>
              <a:t>trùng</a:t>
            </a:r>
            <a:r>
              <a:rPr lang="en-US" altLang="en-US" b="1" dirty="0">
                <a:solidFill>
                  <a:srgbClr val="3E25FB"/>
                </a:solidFill>
              </a:rPr>
              <a:t> </a:t>
            </a:r>
            <a:r>
              <a:rPr lang="en-US" altLang="en-US" b="1" dirty="0" err="1">
                <a:solidFill>
                  <a:srgbClr val="3E25FB"/>
                </a:solidFill>
              </a:rPr>
              <a:t>không</a:t>
            </a:r>
            <a:r>
              <a:rPr lang="en-US" altLang="en-US" b="1" dirty="0">
                <a:solidFill>
                  <a:srgbClr val="3E25FB"/>
                </a:solidFill>
              </a:rPr>
              <a:t> </a:t>
            </a:r>
            <a:r>
              <a:rPr lang="en-US" altLang="en-US" b="1" dirty="0" err="1">
                <a:solidFill>
                  <a:srgbClr val="3E25FB"/>
                </a:solidFill>
              </a:rPr>
              <a:t>tác</a:t>
            </a:r>
            <a:r>
              <a:rPr lang="en-US" altLang="en-US" b="1" dirty="0">
                <a:solidFill>
                  <a:srgbClr val="3E25FB"/>
                </a:solidFill>
              </a:rPr>
              <a:t> </a:t>
            </a:r>
            <a:r>
              <a:rPr lang="en-US" altLang="en-US" b="1" dirty="0" err="1">
                <a:solidFill>
                  <a:srgbClr val="3E25FB"/>
                </a:solidFill>
              </a:rPr>
              <a:t>dụng</a:t>
            </a:r>
            <a:r>
              <a:rPr lang="en-US" altLang="en-US" b="1" dirty="0">
                <a:solidFill>
                  <a:srgbClr val="3E25FB"/>
                </a:solidFill>
              </a:rPr>
              <a:t> </a:t>
            </a:r>
            <a:r>
              <a:rPr lang="en-US" altLang="en-US" b="1" dirty="0" err="1">
                <a:solidFill>
                  <a:srgbClr val="3E25FB"/>
                </a:solidFill>
              </a:rPr>
              <a:t>khi</a:t>
            </a:r>
            <a:r>
              <a:rPr lang="en-US" altLang="en-US" b="1" dirty="0">
                <a:solidFill>
                  <a:srgbClr val="3E25FB"/>
                </a:solidFill>
              </a:rPr>
              <a:t> </a:t>
            </a:r>
            <a:r>
              <a:rPr lang="en-US" altLang="en-US" b="1" dirty="0" err="1">
                <a:solidFill>
                  <a:srgbClr val="3E25FB"/>
                </a:solidFill>
              </a:rPr>
              <a:t>nào</a:t>
            </a:r>
            <a:r>
              <a:rPr lang="en-US" altLang="en-US" b="1" dirty="0">
                <a:solidFill>
                  <a:srgbClr val="3E25FB"/>
                </a:solidFill>
              </a:rPr>
              <a:t>?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C74C9F97-0F16-41D3-954E-B5D24D074F05}"/>
              </a:ext>
            </a:extLst>
          </p:cNvPr>
          <p:cNvSpPr txBox="1">
            <a:spLocks/>
          </p:cNvSpPr>
          <p:nvPr/>
        </p:nvSpPr>
        <p:spPr bwMode="auto">
          <a:xfrm>
            <a:off x="934540" y="5891203"/>
            <a:ext cx="7223125" cy="64928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i="1" dirty="0">
                <a:solidFill>
                  <a:srgbClr val="333399"/>
                </a:solidFill>
                <a:sym typeface="Wingdings" panose="05000000000000000000" pitchFamily="2" charset="2"/>
              </a:rPr>
              <a:t> </a:t>
            </a:r>
            <a:r>
              <a:rPr lang="en-US" altLang="en-US" sz="2400" b="1" i="1" dirty="0" err="1">
                <a:solidFill>
                  <a:srgbClr val="333399"/>
                </a:solidFill>
              </a:rPr>
              <a:t>Không</a:t>
            </a:r>
            <a:r>
              <a:rPr lang="en-US" altLang="en-US" sz="2400" b="1" i="1" dirty="0">
                <a:solidFill>
                  <a:srgbClr val="333399"/>
                </a:solidFill>
              </a:rPr>
              <a:t> </a:t>
            </a:r>
            <a:r>
              <a:rPr lang="en-US" altLang="en-US" sz="2400" b="1" i="1" dirty="0" err="1">
                <a:solidFill>
                  <a:srgbClr val="333399"/>
                </a:solidFill>
              </a:rPr>
              <a:t>vệ</a:t>
            </a:r>
            <a:r>
              <a:rPr lang="en-US" altLang="en-US" sz="2400" b="1" i="1" dirty="0">
                <a:solidFill>
                  <a:srgbClr val="333399"/>
                </a:solidFill>
              </a:rPr>
              <a:t> </a:t>
            </a:r>
            <a:r>
              <a:rPr lang="en-US" altLang="en-US" sz="2400" b="1" i="1" dirty="0" err="1">
                <a:solidFill>
                  <a:srgbClr val="333399"/>
                </a:solidFill>
              </a:rPr>
              <a:t>sinh</a:t>
            </a:r>
            <a:r>
              <a:rPr lang="en-US" altLang="en-US" sz="2400" b="1" i="1" dirty="0">
                <a:solidFill>
                  <a:srgbClr val="333399"/>
                </a:solidFill>
              </a:rPr>
              <a:t> </a:t>
            </a:r>
            <a:r>
              <a:rPr lang="en-US" altLang="en-US" sz="2400" b="1" i="1" dirty="0" err="1">
                <a:solidFill>
                  <a:srgbClr val="333399"/>
                </a:solidFill>
              </a:rPr>
              <a:t>sạch</a:t>
            </a:r>
            <a:r>
              <a:rPr lang="en-US" altLang="en-US" sz="2400" b="1" i="1" dirty="0">
                <a:solidFill>
                  <a:srgbClr val="333399"/>
                </a:solidFill>
                <a:sym typeface="Wingdings" panose="05000000000000000000" pitchFamily="2" charset="2"/>
              </a:rPr>
              <a:t> </a:t>
            </a:r>
            <a:r>
              <a:rPr lang="en-US" altLang="en-US" sz="2400" b="1" i="1" dirty="0" err="1">
                <a:solidFill>
                  <a:srgbClr val="333399"/>
                </a:solidFill>
                <a:sym typeface="Wingdings" panose="05000000000000000000" pitchFamily="2" charset="2"/>
              </a:rPr>
              <a:t>Khử</a:t>
            </a:r>
            <a:r>
              <a:rPr lang="en-US" altLang="en-US" sz="2400" b="1" i="1" dirty="0">
                <a:solidFill>
                  <a:srgbClr val="333399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400" b="1" i="1" dirty="0" err="1">
                <a:solidFill>
                  <a:srgbClr val="333399"/>
                </a:solidFill>
                <a:sym typeface="Wingdings" panose="05000000000000000000" pitchFamily="2" charset="2"/>
              </a:rPr>
              <a:t>trùng</a:t>
            </a:r>
            <a:r>
              <a:rPr lang="en-US" altLang="en-US" sz="2400" b="1" i="1" dirty="0">
                <a:solidFill>
                  <a:srgbClr val="333399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400" b="1" i="1" dirty="0" err="1">
                <a:solidFill>
                  <a:srgbClr val="333399"/>
                </a:solidFill>
                <a:sym typeface="Wingdings" panose="05000000000000000000" pitchFamily="2" charset="2"/>
              </a:rPr>
              <a:t>chỉ</a:t>
            </a:r>
            <a:r>
              <a:rPr lang="en-US" altLang="en-US" sz="2400" b="1" i="1" dirty="0">
                <a:solidFill>
                  <a:srgbClr val="333399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400" b="1" i="1" dirty="0" err="1">
                <a:solidFill>
                  <a:srgbClr val="333399"/>
                </a:solidFill>
                <a:sym typeface="Wingdings" panose="05000000000000000000" pitchFamily="2" charset="2"/>
              </a:rPr>
              <a:t>vô</a:t>
            </a:r>
            <a:r>
              <a:rPr lang="en-US" altLang="en-US" sz="2400" b="1" i="1" dirty="0">
                <a:solidFill>
                  <a:srgbClr val="333399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400" b="1" i="1" dirty="0" err="1">
                <a:solidFill>
                  <a:srgbClr val="333399"/>
                </a:solidFill>
                <a:sym typeface="Wingdings" panose="05000000000000000000" pitchFamily="2" charset="2"/>
              </a:rPr>
              <a:t>ích</a:t>
            </a:r>
            <a:r>
              <a:rPr lang="en-US" altLang="en-US" sz="2400" b="1" i="1" dirty="0">
                <a:solidFill>
                  <a:srgbClr val="333399"/>
                </a:solidFill>
                <a:sym typeface="Wingdings" panose="05000000000000000000" pitchFamily="2" charset="2"/>
              </a:rPr>
              <a:t>!</a:t>
            </a:r>
            <a:endParaRPr lang="en-US" altLang="en-US" sz="2400" b="1" i="1" dirty="0">
              <a:solidFill>
                <a:srgbClr val="333399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6B475E6-3C78-4731-92A9-77B3047DBBC8}"/>
              </a:ext>
            </a:extLst>
          </p:cNvPr>
          <p:cNvSpPr txBox="1"/>
          <p:nvPr/>
        </p:nvSpPr>
        <p:spPr>
          <a:xfrm>
            <a:off x="934540" y="1823999"/>
            <a:ext cx="7042638" cy="4067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 eaLnBrk="1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en-US" alt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alt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alt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endParaRPr lang="en-US" alt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 eaLnBrk="1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Bề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alt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bẩn</a:t>
            </a:r>
            <a:r>
              <a:rPr lang="en-US" alt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alt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hữu </a:t>
            </a:r>
            <a:r>
              <a:rPr lang="en-US" alt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alt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alt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altLang="en-US" sz="2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…).</a:t>
            </a:r>
            <a:endParaRPr lang="en-US" altLang="en-US" sz="2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 eaLnBrk="1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khử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alt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nồng</a:t>
            </a:r>
            <a:r>
              <a:rPr lang="en-US" alt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alt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̀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sản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xuất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khuyến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cáo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alt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liều</a:t>
            </a:r>
            <a:r>
              <a:rPr lang="en-US" alt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lượng.</a:t>
            </a:r>
            <a:endParaRPr lang="en-US" alt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 eaLnBrk="1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kém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cứng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nhiễm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nhiễm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mầm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khử</a:t>
            </a:r>
            <a:r>
              <a:rPr lang="en-US" alt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trùng. </a:t>
            </a:r>
            <a:endParaRPr lang="en-US" alt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 eaLnBrk="1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spc="-6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altLang="en-US" sz="2000" b="1" spc="-6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b="1" spc="-6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bụi</a:t>
            </a:r>
            <a:r>
              <a:rPr lang="en-US" altLang="en-US" sz="2000" b="1" spc="-6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b="1" spc="-6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altLang="en-US" sz="2000" b="1" spc="-6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spc="-6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cỏ</a:t>
            </a:r>
            <a:r>
              <a:rPr lang="en-US" altLang="en-US" sz="2000" b="1" spc="-6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</a:t>
            </a:r>
            <a:r>
              <a:rPr lang="en-US" altLang="en-US" sz="2000" b="1" spc="-6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en-US" sz="2000" b="1" spc="-6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spc="-6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altLang="en-US" sz="2000" b="1" spc="-6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i="1" spc="-6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chết</a:t>
            </a:r>
            <a:r>
              <a:rPr lang="en-US" alt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</a:t>
            </a:r>
            <a:r>
              <a:rPr lang="en-US" altLang="en-US" sz="2000" i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altLang="en-US" sz="2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altLang="en-US" sz="2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xmlns="" id="{7F6620FB-5C2C-458A-9130-A68F65F3E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028" y="3905194"/>
            <a:ext cx="3052636" cy="20249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5477217-D396-4713-B2EC-796E483DE1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24"/>
          <a:stretch/>
        </p:blipFill>
        <p:spPr bwMode="auto">
          <a:xfrm>
            <a:off x="8435028" y="1862859"/>
            <a:ext cx="3052636" cy="18954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Multiplication Sign 12">
            <a:extLst>
              <a:ext uri="{FF2B5EF4-FFF2-40B4-BE49-F238E27FC236}">
                <a16:creationId xmlns:a16="http://schemas.microsoft.com/office/drawing/2014/main" xmlns="" id="{A53FB9D5-BE36-46C4-BFD3-A1C9324D9F15}"/>
              </a:ext>
            </a:extLst>
          </p:cNvPr>
          <p:cNvSpPr/>
          <p:nvPr/>
        </p:nvSpPr>
        <p:spPr>
          <a:xfrm>
            <a:off x="9077838" y="3158925"/>
            <a:ext cx="1767016" cy="1345678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3" name="Rectangle 5">
            <a:extLst>
              <a:ext uri="{FF2B5EF4-FFF2-40B4-BE49-F238E27FC236}">
                <a16:creationId xmlns:a16="http://schemas.microsoft.com/office/drawing/2014/main" xmlns="" id="{B7C50EE7-3D20-478E-926C-9B0A31B53E4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endParaRPr lang="en-US" altLang="en-US" sz="1400" dirty="0">
              <a:solidFill>
                <a:srgbClr val="898989"/>
              </a:solidFill>
            </a:endParaRPr>
          </a:p>
        </p:txBody>
      </p:sp>
      <p:sp>
        <p:nvSpPr>
          <p:cNvPr id="204806" name="Rectangle 2">
            <a:extLst>
              <a:ext uri="{FF2B5EF4-FFF2-40B4-BE49-F238E27FC236}">
                <a16:creationId xmlns:a16="http://schemas.microsoft.com/office/drawing/2014/main" xmlns="" id="{7C533234-C88E-410D-A5D7-B0C0A0870C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8500" y="1053572"/>
            <a:ext cx="71755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algn="ctr">
              <a:spcBef>
                <a:spcPts val="1200"/>
              </a:spcBef>
              <a:buClr>
                <a:srgbClr val="7030A0"/>
              </a:buClr>
              <a:buNone/>
            </a:pPr>
            <a:r>
              <a:rPr lang="en-US" altLang="en-US" sz="3200" b="1" dirty="0" err="1">
                <a:solidFill>
                  <a:srgbClr val="003399"/>
                </a:solidFill>
              </a:rPr>
              <a:t>Khử</a:t>
            </a:r>
            <a:r>
              <a:rPr lang="en-US" altLang="en-US" sz="3200" b="1" dirty="0">
                <a:solidFill>
                  <a:srgbClr val="003399"/>
                </a:solidFill>
              </a:rPr>
              <a:t> </a:t>
            </a:r>
            <a:r>
              <a:rPr lang="en-US" altLang="en-US" sz="3200" b="1" dirty="0" err="1">
                <a:solidFill>
                  <a:srgbClr val="003399"/>
                </a:solidFill>
              </a:rPr>
              <a:t>trùng</a:t>
            </a:r>
            <a:r>
              <a:rPr lang="en-US" altLang="en-US" sz="3200" b="1" dirty="0">
                <a:solidFill>
                  <a:srgbClr val="003399"/>
                </a:solidFill>
              </a:rPr>
              <a:t> </a:t>
            </a:r>
            <a:r>
              <a:rPr lang="en-US" altLang="en-US" sz="3200" b="1" dirty="0" err="1">
                <a:solidFill>
                  <a:srgbClr val="003399"/>
                </a:solidFill>
              </a:rPr>
              <a:t>cái</a:t>
            </a:r>
            <a:r>
              <a:rPr lang="en-US" altLang="en-US" sz="3200" b="1" dirty="0">
                <a:solidFill>
                  <a:srgbClr val="003399"/>
                </a:solidFill>
              </a:rPr>
              <a:t> </a:t>
            </a:r>
            <a:r>
              <a:rPr lang="en-US" altLang="en-US" sz="3200" b="1" dirty="0" err="1">
                <a:solidFill>
                  <a:srgbClr val="003399"/>
                </a:solidFill>
              </a:rPr>
              <a:t>gì</a:t>
            </a:r>
            <a:r>
              <a:rPr lang="en-US" altLang="en-US" sz="3200" b="1" dirty="0">
                <a:solidFill>
                  <a:srgbClr val="003399"/>
                </a:solidFill>
              </a:rPr>
              <a:t> và </a:t>
            </a:r>
            <a:r>
              <a:rPr lang="en-US" altLang="en-US" sz="3200" b="1" dirty="0" err="1">
                <a:solidFill>
                  <a:srgbClr val="003399"/>
                </a:solidFill>
              </a:rPr>
              <a:t>khi</a:t>
            </a:r>
            <a:r>
              <a:rPr lang="en-US" altLang="en-US" sz="3200" b="1" dirty="0">
                <a:solidFill>
                  <a:srgbClr val="003399"/>
                </a:solidFill>
              </a:rPr>
              <a:t> </a:t>
            </a:r>
            <a:r>
              <a:rPr lang="en-US" altLang="en-US" sz="3200" b="1" dirty="0" err="1">
                <a:solidFill>
                  <a:srgbClr val="003399"/>
                </a:solidFill>
              </a:rPr>
              <a:t>nào</a:t>
            </a:r>
            <a:r>
              <a:rPr lang="en-US" altLang="en-US" sz="3200" b="1" dirty="0">
                <a:solidFill>
                  <a:srgbClr val="003399"/>
                </a:solidFill>
              </a:rPr>
              <a:t>?</a:t>
            </a:r>
          </a:p>
          <a:p>
            <a:pPr marL="0" lvl="1" algn="ctr">
              <a:buNone/>
            </a:pPr>
            <a:endParaRPr lang="en-US" altLang="en-US" sz="3200" dirty="0">
              <a:solidFill>
                <a:srgbClr val="003399"/>
              </a:solidFill>
            </a:endParaRPr>
          </a:p>
          <a:p>
            <a:pPr algn="ctr" eaLnBrk="1" hangingPunct="1">
              <a:buClr>
                <a:schemeClr val="accent2"/>
              </a:buClr>
              <a:buFontTx/>
              <a:buChar char="•"/>
            </a:pPr>
            <a:endParaRPr lang="en-GB" altLang="en-US" dirty="0">
              <a:solidFill>
                <a:srgbClr val="003399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xmlns="" id="{D3EE863A-9A48-47F1-BB19-4A1A355FAF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947" y="1633888"/>
            <a:ext cx="4887536" cy="49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31775" indent="-231775"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80988" indent="-280988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FontTx/>
              <a:buChar char="•"/>
            </a:pPr>
            <a:r>
              <a:rPr lang="en-US" altLang="en-US" sz="2200" b="1" dirty="0" err="1"/>
              <a:t>Khử</a:t>
            </a:r>
            <a:r>
              <a:rPr lang="en-US" altLang="en-US" sz="2200" b="1" dirty="0"/>
              <a:t> </a:t>
            </a:r>
            <a:r>
              <a:rPr lang="en-US" altLang="en-US" sz="2200" b="1" dirty="0" err="1"/>
              <a:t>trùng</a:t>
            </a:r>
            <a:r>
              <a:rPr lang="en-US" altLang="en-US" sz="2200" b="1" dirty="0"/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trước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khi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vào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trại</a:t>
            </a:r>
            <a:endParaRPr lang="en-US" altLang="en-US" sz="2200" b="1" dirty="0">
              <a:solidFill>
                <a:srgbClr val="FF0000"/>
              </a:solidFill>
            </a:endParaRPr>
          </a:p>
          <a:p>
            <a:pPr lvl="1">
              <a:lnSpc>
                <a:spcPct val="150000"/>
              </a:lnSpc>
              <a:spcBef>
                <a:spcPts val="400"/>
              </a:spcBef>
              <a:buFont typeface="Arial" panose="020B0604020202020204" pitchFamily="34" charset="0"/>
              <a:buChar char="-"/>
            </a:pPr>
            <a:r>
              <a:rPr lang="en-US" altLang="en-US" sz="2200" dirty="0" err="1"/>
              <a:t>Phương</a:t>
            </a:r>
            <a:r>
              <a:rPr lang="en-US" altLang="en-US" sz="2200" dirty="0"/>
              <a:t> </a:t>
            </a:r>
            <a:r>
              <a:rPr lang="en-US" altLang="en-US" sz="2200" dirty="0" err="1"/>
              <a:t>tiện</a:t>
            </a:r>
            <a:r>
              <a:rPr lang="en-US" altLang="en-US" sz="2200" dirty="0"/>
              <a:t> </a:t>
            </a:r>
            <a:r>
              <a:rPr lang="en-US" altLang="en-US" sz="2200" dirty="0" err="1"/>
              <a:t>vận</a:t>
            </a:r>
            <a:r>
              <a:rPr lang="en-US" altLang="en-US" sz="2200" dirty="0"/>
              <a:t> </a:t>
            </a:r>
            <a:r>
              <a:rPr lang="en-US" altLang="en-US" sz="2200" dirty="0" err="1"/>
              <a:t>chuyển</a:t>
            </a:r>
            <a:r>
              <a:rPr lang="en-US" altLang="en-US" sz="2200" dirty="0"/>
              <a:t>, </a:t>
            </a:r>
            <a:r>
              <a:rPr lang="en-US" altLang="en-US" sz="2200" dirty="0" err="1"/>
              <a:t>thiết</a:t>
            </a:r>
            <a:r>
              <a:rPr lang="en-US" altLang="en-US" sz="2200" dirty="0"/>
              <a:t> </a:t>
            </a:r>
            <a:r>
              <a:rPr lang="en-US" altLang="en-US" sz="2200" dirty="0" err="1"/>
              <a:t>bị</a:t>
            </a:r>
            <a:r>
              <a:rPr lang="en-US" altLang="en-US" sz="2200" dirty="0"/>
              <a:t>, </a:t>
            </a:r>
            <a:r>
              <a:rPr lang="en-US" altLang="en-US" sz="2200" dirty="0" err="1"/>
              <a:t>dụng</a:t>
            </a:r>
            <a:r>
              <a:rPr lang="en-US" altLang="en-US" sz="2200" dirty="0"/>
              <a:t> </a:t>
            </a:r>
            <a:r>
              <a:rPr lang="en-US" altLang="en-US" sz="2200" dirty="0" err="1"/>
              <a:t>cụ</a:t>
            </a:r>
            <a:r>
              <a:rPr lang="en-US" altLang="en-US" sz="2200" dirty="0"/>
              <a:t> chăn nuôi, </a:t>
            </a:r>
            <a:r>
              <a:rPr lang="en-US" altLang="en-US" sz="2200" err="1"/>
              <a:t>thú</a:t>
            </a:r>
            <a:r>
              <a:rPr lang="en-US" altLang="en-US" sz="2200"/>
              <a:t> </a:t>
            </a:r>
            <a:r>
              <a:rPr lang="en-US" altLang="en-US" sz="2200" smtClean="0"/>
              <a:t>y.</a:t>
            </a:r>
          </a:p>
          <a:p>
            <a:pPr lvl="1">
              <a:lnSpc>
                <a:spcPct val="150000"/>
              </a:lnSpc>
              <a:spcBef>
                <a:spcPts val="400"/>
              </a:spcBef>
              <a:buFont typeface="Arial" panose="020B0604020202020204" pitchFamily="34" charset="0"/>
              <a:buChar char="-"/>
            </a:pPr>
            <a:r>
              <a:rPr lang="en-US" altLang="en-US" sz="2200" smtClean="0"/>
              <a:t>Người vào trại, khu chăn nuôi:</a:t>
            </a:r>
          </a:p>
          <a:p>
            <a:pPr marL="282575" lvl="1" indent="0">
              <a:lnSpc>
                <a:spcPct val="150000"/>
              </a:lnSpc>
              <a:spcBef>
                <a:spcPts val="400"/>
              </a:spcBef>
              <a:buNone/>
            </a:pPr>
            <a:r>
              <a:rPr lang="en-US" altLang="en-US" sz="2200" smtClean="0"/>
              <a:t>+ Tắm, gội đầu sạch sẽ bằng xà phòng/sữa tắm, dầu gội đầu.</a:t>
            </a:r>
          </a:p>
          <a:p>
            <a:pPr marL="282575" lvl="1" indent="0">
              <a:lnSpc>
                <a:spcPct val="150000"/>
              </a:lnSpc>
              <a:spcBef>
                <a:spcPts val="400"/>
              </a:spcBef>
              <a:buNone/>
            </a:pPr>
            <a:r>
              <a:rPr lang="en-US" altLang="en-US" sz="2200" smtClean="0"/>
              <a:t>+ Thay quần áo bảo hộ dùng trong khu chăn nuôi</a:t>
            </a:r>
          </a:p>
        </p:txBody>
      </p:sp>
      <p:pic>
        <p:nvPicPr>
          <p:cNvPr id="14" name="Picture 12">
            <a:extLst>
              <a:ext uri="{FF2B5EF4-FFF2-40B4-BE49-F238E27FC236}">
                <a16:creationId xmlns:a16="http://schemas.microsoft.com/office/drawing/2014/main" xmlns="" id="{1C1EA592-916C-4629-AD28-9A5CAFB49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90402" y="1593876"/>
            <a:ext cx="3005138" cy="2253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483" y="3780494"/>
            <a:ext cx="3434476" cy="2575857"/>
          </a:xfrm>
          <a:prstGeom prst="rect">
            <a:avLst/>
          </a:prstGeom>
        </p:spPr>
      </p:pic>
      <p:pic>
        <p:nvPicPr>
          <p:cNvPr id="9" name="Picture 8" descr="A picture containing building, person, outdoor, blue&#10;&#10;Description automatically generated">
            <a:extLst>
              <a:ext uri="{FF2B5EF4-FFF2-40B4-BE49-F238E27FC236}">
                <a16:creationId xmlns:a16="http://schemas.microsoft.com/office/drawing/2014/main" xmlns="" id="{72319BF2-EB17-44BC-98F3-193063B268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961" y="4281810"/>
            <a:ext cx="3146006" cy="207454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3" name="Rectangle 5">
            <a:extLst>
              <a:ext uri="{FF2B5EF4-FFF2-40B4-BE49-F238E27FC236}">
                <a16:creationId xmlns:a16="http://schemas.microsoft.com/office/drawing/2014/main" xmlns="" id="{B7C50EE7-3D20-478E-926C-9B0A31B53E4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endParaRPr lang="en-US" altLang="en-US" sz="1400" dirty="0">
              <a:solidFill>
                <a:srgbClr val="898989"/>
              </a:solidFill>
            </a:endParaRPr>
          </a:p>
        </p:txBody>
      </p:sp>
      <p:sp>
        <p:nvSpPr>
          <p:cNvPr id="204806" name="Rectangle 2">
            <a:extLst>
              <a:ext uri="{FF2B5EF4-FFF2-40B4-BE49-F238E27FC236}">
                <a16:creationId xmlns:a16="http://schemas.microsoft.com/office/drawing/2014/main" xmlns="" id="{7C533234-C88E-410D-A5D7-B0C0A0870C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8500" y="1053572"/>
            <a:ext cx="71755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algn="ctr">
              <a:spcBef>
                <a:spcPts val="1200"/>
              </a:spcBef>
              <a:buClr>
                <a:srgbClr val="7030A0"/>
              </a:buClr>
              <a:buNone/>
            </a:pPr>
            <a:r>
              <a:rPr lang="en-US" altLang="en-US" sz="3200" b="1" dirty="0" err="1">
                <a:solidFill>
                  <a:srgbClr val="003399"/>
                </a:solidFill>
              </a:rPr>
              <a:t>Khử</a:t>
            </a:r>
            <a:r>
              <a:rPr lang="en-US" altLang="en-US" sz="3200" b="1" dirty="0">
                <a:solidFill>
                  <a:srgbClr val="003399"/>
                </a:solidFill>
              </a:rPr>
              <a:t> </a:t>
            </a:r>
            <a:r>
              <a:rPr lang="en-US" altLang="en-US" sz="3200" b="1" dirty="0" err="1">
                <a:solidFill>
                  <a:srgbClr val="003399"/>
                </a:solidFill>
              </a:rPr>
              <a:t>trùng</a:t>
            </a:r>
            <a:r>
              <a:rPr lang="en-US" altLang="en-US" sz="3200" b="1" dirty="0">
                <a:solidFill>
                  <a:srgbClr val="003399"/>
                </a:solidFill>
              </a:rPr>
              <a:t> </a:t>
            </a:r>
            <a:r>
              <a:rPr lang="en-US" altLang="en-US" sz="3200" b="1" dirty="0" err="1">
                <a:solidFill>
                  <a:srgbClr val="003399"/>
                </a:solidFill>
              </a:rPr>
              <a:t>cái</a:t>
            </a:r>
            <a:r>
              <a:rPr lang="en-US" altLang="en-US" sz="3200" b="1" dirty="0">
                <a:solidFill>
                  <a:srgbClr val="003399"/>
                </a:solidFill>
              </a:rPr>
              <a:t> </a:t>
            </a:r>
            <a:r>
              <a:rPr lang="en-US" altLang="en-US" sz="3200" b="1" dirty="0" err="1">
                <a:solidFill>
                  <a:srgbClr val="003399"/>
                </a:solidFill>
              </a:rPr>
              <a:t>gì</a:t>
            </a:r>
            <a:r>
              <a:rPr lang="en-US" altLang="en-US" sz="3200" b="1" dirty="0">
                <a:solidFill>
                  <a:srgbClr val="003399"/>
                </a:solidFill>
              </a:rPr>
              <a:t> và </a:t>
            </a:r>
            <a:r>
              <a:rPr lang="en-US" altLang="en-US" sz="3200" b="1" dirty="0" err="1">
                <a:solidFill>
                  <a:srgbClr val="003399"/>
                </a:solidFill>
              </a:rPr>
              <a:t>khi</a:t>
            </a:r>
            <a:r>
              <a:rPr lang="en-US" altLang="en-US" sz="3200" b="1" dirty="0">
                <a:solidFill>
                  <a:srgbClr val="003399"/>
                </a:solidFill>
              </a:rPr>
              <a:t> </a:t>
            </a:r>
            <a:r>
              <a:rPr lang="en-US" altLang="en-US" sz="3200" b="1" dirty="0" err="1">
                <a:solidFill>
                  <a:srgbClr val="003399"/>
                </a:solidFill>
              </a:rPr>
              <a:t>nào</a:t>
            </a:r>
            <a:r>
              <a:rPr lang="en-US" altLang="en-US" sz="3200" b="1" dirty="0">
                <a:solidFill>
                  <a:srgbClr val="003399"/>
                </a:solidFill>
              </a:rPr>
              <a:t>?</a:t>
            </a:r>
          </a:p>
          <a:p>
            <a:pPr marL="0" lvl="1" algn="ctr">
              <a:buNone/>
            </a:pPr>
            <a:endParaRPr lang="en-US" altLang="en-US" sz="3200" dirty="0">
              <a:solidFill>
                <a:srgbClr val="003399"/>
              </a:solidFill>
            </a:endParaRPr>
          </a:p>
          <a:p>
            <a:pPr algn="ctr" eaLnBrk="1" hangingPunct="1">
              <a:buClr>
                <a:schemeClr val="accent2"/>
              </a:buClr>
              <a:buFontTx/>
              <a:buChar char="•"/>
            </a:pPr>
            <a:endParaRPr lang="en-GB" altLang="en-US" dirty="0">
              <a:solidFill>
                <a:srgbClr val="003399"/>
              </a:solidFill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xmlns="" id="{9FBC8B83-20CF-4249-B61B-250B96366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817" y="2316623"/>
            <a:ext cx="7131798" cy="2889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31775" indent="-231775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lnSpc>
                <a:spcPct val="15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en-US" sz="2200" b="1" dirty="0" err="1"/>
              <a:t>Định</a:t>
            </a:r>
            <a:r>
              <a:rPr lang="en-US" altLang="en-US" sz="2200" b="1" dirty="0"/>
              <a:t> </a:t>
            </a:r>
            <a:r>
              <a:rPr lang="en-US" altLang="en-US" sz="2200" b="1" dirty="0" err="1"/>
              <a:t>kỳ</a:t>
            </a:r>
            <a:r>
              <a:rPr lang="en-US" altLang="en-US" sz="2200" b="1" dirty="0"/>
              <a:t> </a:t>
            </a:r>
            <a:r>
              <a:rPr lang="en-US" altLang="en-US" sz="2200" b="1" dirty="0" err="1"/>
              <a:t>khử</a:t>
            </a:r>
            <a:r>
              <a:rPr lang="en-US" altLang="en-US" sz="2200" b="1" dirty="0"/>
              <a:t> </a:t>
            </a:r>
            <a:r>
              <a:rPr lang="en-US" altLang="en-US" sz="2200" b="1" dirty="0" err="1"/>
              <a:t>trùng</a:t>
            </a:r>
            <a:r>
              <a:rPr lang="en-US" altLang="en-US" sz="2200" b="1" dirty="0"/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tại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trại</a:t>
            </a:r>
            <a:endParaRPr lang="en-US" altLang="en-US" sz="2200" b="1" dirty="0">
              <a:solidFill>
                <a:srgbClr val="FF0000"/>
              </a:solidFill>
            </a:endParaRPr>
          </a:p>
          <a:p>
            <a:pPr lvl="1">
              <a:lnSpc>
                <a:spcPct val="150000"/>
              </a:lnSpc>
              <a:spcBef>
                <a:spcPts val="400"/>
              </a:spcBef>
              <a:buFont typeface="Arial" panose="020B0604020202020204" pitchFamily="34" charset="0"/>
              <a:buChar char="-"/>
            </a:pPr>
            <a:r>
              <a:rPr lang="en-US" altLang="en-US" sz="2200" dirty="0" err="1"/>
              <a:t>Dụng</a:t>
            </a:r>
            <a:r>
              <a:rPr lang="en-US" altLang="en-US" sz="2200" dirty="0"/>
              <a:t> </a:t>
            </a:r>
            <a:r>
              <a:rPr lang="en-US" altLang="en-US" sz="2200" dirty="0" err="1"/>
              <a:t>cụ</a:t>
            </a:r>
            <a:r>
              <a:rPr lang="en-US" altLang="en-US" sz="2200" dirty="0"/>
              <a:t> chăn nuôi </a:t>
            </a:r>
            <a:r>
              <a:rPr lang="en-US" altLang="en-US" sz="2200" dirty="0" err="1"/>
              <a:t>đang</a:t>
            </a:r>
            <a:r>
              <a:rPr lang="en-US" altLang="en-US" sz="2200" dirty="0"/>
              <a:t> </a:t>
            </a:r>
            <a:r>
              <a:rPr lang="en-US" altLang="en-US" sz="2200" dirty="0" err="1"/>
              <a:t>sử</a:t>
            </a:r>
            <a:r>
              <a:rPr lang="en-US" altLang="en-US" sz="2200" dirty="0"/>
              <a:t> </a:t>
            </a:r>
            <a:r>
              <a:rPr lang="en-US" altLang="en-US" sz="2200" dirty="0" err="1"/>
              <a:t>dụng</a:t>
            </a:r>
            <a:endParaRPr lang="en-US" altLang="en-US" sz="2200" dirty="0"/>
          </a:p>
          <a:p>
            <a:pPr lvl="1">
              <a:lnSpc>
                <a:spcPct val="150000"/>
              </a:lnSpc>
              <a:spcBef>
                <a:spcPts val="400"/>
              </a:spcBef>
              <a:buFont typeface="Arial" panose="020B0604020202020204" pitchFamily="34" charset="0"/>
              <a:buChar char="-"/>
            </a:pPr>
            <a:r>
              <a:rPr lang="en-US" altLang="en-US" sz="2200" dirty="0" err="1"/>
              <a:t>Quần</a:t>
            </a:r>
            <a:r>
              <a:rPr lang="en-US" altLang="en-US" sz="2200" dirty="0"/>
              <a:t> </a:t>
            </a:r>
            <a:r>
              <a:rPr lang="en-US" altLang="en-US" sz="2200" dirty="0" err="1"/>
              <a:t>áo</a:t>
            </a:r>
            <a:r>
              <a:rPr lang="en-US" altLang="en-US" sz="2200" dirty="0"/>
              <a:t> và </a:t>
            </a:r>
            <a:r>
              <a:rPr lang="en-US" altLang="en-US" sz="2200" dirty="0" err="1"/>
              <a:t>giày</a:t>
            </a:r>
            <a:r>
              <a:rPr lang="en-US" altLang="en-US" sz="2200" dirty="0"/>
              <a:t> </a:t>
            </a:r>
            <a:r>
              <a:rPr lang="en-US" altLang="en-US" sz="2200" dirty="0" err="1"/>
              <a:t>dép</a:t>
            </a:r>
            <a:r>
              <a:rPr lang="en-US" altLang="en-US" sz="2200" dirty="0"/>
              <a:t> </a:t>
            </a:r>
            <a:r>
              <a:rPr lang="en-US" altLang="en-US" sz="2200" dirty="0" err="1"/>
              <a:t>của</a:t>
            </a:r>
            <a:r>
              <a:rPr lang="en-US" altLang="en-US" sz="2200" dirty="0"/>
              <a:t> </a:t>
            </a:r>
            <a:r>
              <a:rPr lang="en-US" altLang="en-US" sz="2200" dirty="0" err="1"/>
              <a:t>người</a:t>
            </a:r>
            <a:r>
              <a:rPr lang="en-US" altLang="en-US" sz="2200" dirty="0"/>
              <a:t> </a:t>
            </a:r>
            <a:r>
              <a:rPr lang="en-US" altLang="en-US" sz="2200" dirty="0" err="1"/>
              <a:t>làm</a:t>
            </a:r>
            <a:r>
              <a:rPr lang="en-US" altLang="en-US" sz="2200" dirty="0"/>
              <a:t> </a:t>
            </a:r>
          </a:p>
          <a:p>
            <a:pPr lvl="1">
              <a:lnSpc>
                <a:spcPct val="150000"/>
              </a:lnSpc>
              <a:spcBef>
                <a:spcPts val="400"/>
              </a:spcBef>
              <a:buFont typeface="Arial" panose="020B0604020202020204" pitchFamily="34" charset="0"/>
              <a:buChar char="-"/>
            </a:pPr>
            <a:r>
              <a:rPr lang="en-US" altLang="en-US" sz="2200" dirty="0" err="1"/>
              <a:t>Xung</a:t>
            </a:r>
            <a:r>
              <a:rPr lang="en-US" altLang="en-US" sz="2200" dirty="0"/>
              <a:t> </a:t>
            </a:r>
            <a:r>
              <a:rPr lang="en-US" altLang="en-US" sz="2200" dirty="0" err="1"/>
              <a:t>quanh</a:t>
            </a:r>
            <a:r>
              <a:rPr lang="en-US" altLang="en-US" sz="2200" dirty="0"/>
              <a:t> </a:t>
            </a:r>
            <a:r>
              <a:rPr lang="en-US" altLang="en-US" sz="2200" dirty="0" err="1"/>
              <a:t>chuồng</a:t>
            </a:r>
            <a:r>
              <a:rPr lang="en-US" altLang="en-US" sz="2200" dirty="0"/>
              <a:t> nuôi, </a:t>
            </a:r>
            <a:r>
              <a:rPr lang="en-US" altLang="en-US" sz="2200" dirty="0" err="1"/>
              <a:t>lối</a:t>
            </a:r>
            <a:r>
              <a:rPr lang="en-US" altLang="en-US" sz="2200" dirty="0"/>
              <a:t> </a:t>
            </a:r>
            <a:r>
              <a:rPr lang="en-US" altLang="en-US" sz="2200" dirty="0" err="1"/>
              <a:t>đi</a:t>
            </a:r>
            <a:endParaRPr lang="en-US" altLang="en-US" sz="2200" dirty="0"/>
          </a:p>
          <a:p>
            <a:pPr lvl="1">
              <a:lnSpc>
                <a:spcPct val="150000"/>
              </a:lnSpc>
              <a:spcBef>
                <a:spcPts val="400"/>
              </a:spcBef>
              <a:buFont typeface="Arial" panose="020B0604020202020204" pitchFamily="34" charset="0"/>
              <a:buChar char="-"/>
            </a:pPr>
            <a:r>
              <a:rPr lang="en-US" altLang="en-US" sz="2200" dirty="0" err="1"/>
              <a:t>Tổng</a:t>
            </a:r>
            <a:r>
              <a:rPr lang="en-US" altLang="en-US" sz="2200" dirty="0"/>
              <a:t> </a:t>
            </a:r>
            <a:r>
              <a:rPr lang="en-US" altLang="en-US" sz="2200" dirty="0" err="1"/>
              <a:t>vệ</a:t>
            </a:r>
            <a:r>
              <a:rPr lang="en-US" altLang="en-US" sz="2200" dirty="0"/>
              <a:t> </a:t>
            </a:r>
            <a:r>
              <a:rPr lang="en-US" altLang="en-US" sz="2200" dirty="0" err="1"/>
              <a:t>sinh</a:t>
            </a:r>
            <a:r>
              <a:rPr lang="en-US" altLang="en-US" sz="2200" dirty="0"/>
              <a:t>, </a:t>
            </a:r>
            <a:r>
              <a:rPr lang="en-US" altLang="en-US" sz="2200" dirty="0" err="1"/>
              <a:t>khử</a:t>
            </a:r>
            <a:r>
              <a:rPr lang="en-US" altLang="en-US" sz="2200" dirty="0"/>
              <a:t> </a:t>
            </a:r>
            <a:r>
              <a:rPr lang="en-US" altLang="en-US" sz="2200" dirty="0" err="1"/>
              <a:t>trùng</a:t>
            </a:r>
            <a:r>
              <a:rPr lang="en-US" altLang="en-US" sz="2200" dirty="0"/>
              <a:t> </a:t>
            </a:r>
            <a:r>
              <a:rPr lang="en-US" altLang="en-US" sz="2200" dirty="0" err="1"/>
              <a:t>sau</a:t>
            </a:r>
            <a:r>
              <a:rPr lang="en-US" altLang="en-US" sz="2200" dirty="0"/>
              <a:t> </a:t>
            </a:r>
            <a:r>
              <a:rPr lang="en-US" altLang="en-US" sz="2200" dirty="0" err="1"/>
              <a:t>khi</a:t>
            </a:r>
            <a:r>
              <a:rPr lang="en-US" altLang="en-US" sz="2200" dirty="0"/>
              <a:t> </a:t>
            </a:r>
            <a:r>
              <a:rPr lang="en-US" altLang="en-US" sz="2200" dirty="0" err="1"/>
              <a:t>kết</a:t>
            </a:r>
            <a:r>
              <a:rPr lang="en-US" altLang="en-US" sz="2200" dirty="0"/>
              <a:t> </a:t>
            </a:r>
            <a:r>
              <a:rPr lang="en-US" altLang="en-US" sz="2200" dirty="0" err="1"/>
              <a:t>thúc</a:t>
            </a:r>
            <a:r>
              <a:rPr lang="en-US" altLang="en-US" sz="2200" dirty="0"/>
              <a:t> </a:t>
            </a:r>
            <a:r>
              <a:rPr lang="en-US" altLang="en-US" sz="2200" dirty="0" err="1"/>
              <a:t>mỗi</a:t>
            </a:r>
            <a:r>
              <a:rPr lang="en-US" altLang="en-US" sz="2200" dirty="0"/>
              <a:t> </a:t>
            </a:r>
            <a:r>
              <a:rPr lang="en-US" altLang="en-US" sz="2200" err="1"/>
              <a:t>lứa</a:t>
            </a:r>
            <a:r>
              <a:rPr lang="en-US" altLang="en-US" sz="2200"/>
              <a:t> </a:t>
            </a:r>
            <a:r>
              <a:rPr lang="en-US" altLang="en-US" sz="2200" smtClean="0"/>
              <a:t>nuôi</a:t>
            </a:r>
            <a:endParaRPr lang="en-US" altLang="en-US" sz="2000" dirty="0"/>
          </a:p>
          <a:p>
            <a:pPr eaLnBrk="1" hangingPunct="1">
              <a:lnSpc>
                <a:spcPct val="150000"/>
              </a:lnSpc>
              <a:buClr>
                <a:schemeClr val="accent2"/>
              </a:buClr>
              <a:buFontTx/>
              <a:buChar char="•"/>
            </a:pPr>
            <a:endParaRPr lang="en-GB" alt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500" y="3865995"/>
            <a:ext cx="3572435" cy="26793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064" y="1233093"/>
            <a:ext cx="1896035" cy="252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2779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19B8DD6C-9357-284C-ABF0-A69F9F556B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xmlns="" id="{11FE90D0-A782-0E07-2923-1FED555C7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7102" y="695413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Các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loại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mầm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bệnh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gây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bệnh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cho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lợn</a:t>
            </a:r>
            <a:endParaRPr lang="en-US" sz="2400" b="1" dirty="0">
              <a:solidFill>
                <a:srgbClr val="C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xmlns="" id="{26EA3558-F6FD-3FC5-715F-E2D6F548ABE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 pitchFamily="34" charset="0"/>
                <a:cs typeface="Arial" pitchFamily="34" charset="0"/>
              </a:rPr>
              <a:t>4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7" name="Table 6">
            <a:extLst>
              <a:ext uri="{FF2B5EF4-FFF2-40B4-BE49-F238E27FC236}">
                <a16:creationId xmlns:a16="http://schemas.microsoft.com/office/drawing/2014/main" xmlns="" id="{1294D14E-9458-8451-EE93-18AA2DB6E13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9786389"/>
              </p:ext>
            </p:extLst>
          </p:nvPr>
        </p:nvGraphicFramePr>
        <p:xfrm>
          <a:off x="659027" y="1641190"/>
          <a:ext cx="10873946" cy="5016656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394914">
                  <a:extLst>
                    <a:ext uri="{9D8B030D-6E8A-4147-A177-3AD203B41FA5}">
                      <a16:colId xmlns:a16="http://schemas.microsoft.com/office/drawing/2014/main" xmlns="" val="3139034280"/>
                    </a:ext>
                  </a:extLst>
                </a:gridCol>
                <a:gridCol w="9479032">
                  <a:extLst>
                    <a:ext uri="{9D8B030D-6E8A-4147-A177-3AD203B41FA5}">
                      <a16:colId xmlns:a16="http://schemas.microsoft.com/office/drawing/2014/main" xmlns="" val="2811990452"/>
                    </a:ext>
                  </a:extLst>
                </a:gridCol>
              </a:tblGrid>
              <a:tr h="1227975">
                <a:tc>
                  <a:txBody>
                    <a:bodyPr/>
                    <a:lstStyle/>
                    <a:p>
                      <a:pPr algn="ctr" eaLnBrk="1" hangingPunct="1">
                        <a:defRPr/>
                      </a:pPr>
                      <a:endParaRPr lang="en-US" sz="1800" b="1" dirty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eaLnBrk="1" hangingPunct="1">
                        <a:defRPr/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Vi </a:t>
                      </a:r>
                    </a:p>
                    <a:p>
                      <a:pPr algn="ctr" eaLnBrk="1" hangingPunct="1">
                        <a:defRPr/>
                      </a:pPr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khuẩn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482725" marR="0" lvl="0" indent="0" algn="just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Gây bệnh đóng dấu, bệnh tụ huyết trùng, bệnh nghệ, bệnh suyễn, bệnh viêm phổi - màng phổi, bệnh sưng phù đầu, bệnh do liên cầu khuẩn, bệnh viêm da, bênh viêm đa xoang v.v. 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5348007"/>
                  </a:ext>
                </a:extLst>
              </a:tr>
              <a:tr h="1057944">
                <a:tc>
                  <a:txBody>
                    <a:bodyPr/>
                    <a:lstStyle/>
                    <a:p>
                      <a:pPr algn="ctr" eaLnBrk="1" hangingPunct="1">
                        <a:defRPr/>
                      </a:pPr>
                      <a:endParaRPr lang="en-US" sz="1800" b="1" dirty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eaLnBrk="1" hangingPunct="1">
                        <a:defRPr/>
                      </a:pPr>
                      <a:r>
                        <a:rPr lang="en-US" sz="1800" b="1" dirty="0">
                          <a:solidFill>
                            <a:schemeClr val="accent6"/>
                          </a:solidFill>
                          <a:latin typeface="Arial" pitchFamily="34" charset="0"/>
                          <a:cs typeface="Arial" pitchFamily="34" charset="0"/>
                        </a:rPr>
                        <a:t>Vi </a:t>
                      </a:r>
                      <a:r>
                        <a:rPr lang="en-US" sz="1800" b="1" dirty="0" err="1">
                          <a:solidFill>
                            <a:schemeClr val="accent6"/>
                          </a:solidFill>
                          <a:latin typeface="Arial" pitchFamily="34" charset="0"/>
                          <a:cs typeface="Arial" pitchFamily="34" charset="0"/>
                        </a:rPr>
                        <a:t>rút</a:t>
                      </a:r>
                      <a:endParaRPr lang="en-US" sz="1800" b="1" dirty="0">
                        <a:solidFill>
                          <a:schemeClr val="accent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482725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accent6"/>
                          </a:solidFill>
                          <a:latin typeface="Arial" pitchFamily="34" charset="0"/>
                          <a:cs typeface="Arial" pitchFamily="34" charset="0"/>
                        </a:rPr>
                        <a:t>G</a:t>
                      </a:r>
                      <a:r>
                        <a:rPr lang="vi-VN" sz="2000" dirty="0">
                          <a:solidFill>
                            <a:schemeClr val="accent6"/>
                          </a:solidFill>
                          <a:latin typeface="Arial" pitchFamily="34" charset="0"/>
                          <a:cs typeface="Arial" pitchFamily="34" charset="0"/>
                        </a:rPr>
                        <a:t>ây bệnh lở mồm long móng, bệnh tai xanh, </a:t>
                      </a:r>
                      <a:r>
                        <a:rPr lang="vi-VN" sz="2000">
                          <a:solidFill>
                            <a:schemeClr val="accent6"/>
                          </a:solidFill>
                          <a:latin typeface="Arial" pitchFamily="34" charset="0"/>
                          <a:cs typeface="Arial" pitchFamily="34" charset="0"/>
                        </a:rPr>
                        <a:t>bệnh dịch </a:t>
                      </a:r>
                      <a:r>
                        <a:rPr lang="vi-VN" sz="2000" dirty="0">
                          <a:solidFill>
                            <a:schemeClr val="accent6"/>
                          </a:solidFill>
                          <a:latin typeface="Arial" pitchFamily="34" charset="0"/>
                          <a:cs typeface="Arial" pitchFamily="34" charset="0"/>
                        </a:rPr>
                        <a:t>tả cổ điển, bệnh dịch tả lợn châu Phi, bệnh do circovirus,  bệnh tiêu chảy do corona virus, v.v.</a:t>
                      </a:r>
                      <a:endParaRPr lang="en-US" sz="2000" dirty="0">
                        <a:solidFill>
                          <a:schemeClr val="accent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63701647"/>
                  </a:ext>
                </a:extLst>
              </a:tr>
              <a:tr h="931364"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Nấm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1482725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b-NO" sz="22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 b="1" kern="1200">
                          <a:solidFill>
                            <a:srgbClr val="0070C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                      Bệnh nấm </a:t>
                      </a:r>
                      <a:r>
                        <a:rPr lang="nb-NO" sz="1800" b="1" kern="1200" smtClean="0">
                          <a:solidFill>
                            <a:srgbClr val="0070C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da</a:t>
                      </a:r>
                      <a:endParaRPr lang="en-US" sz="1800" b="1" kern="1200" dirty="0">
                        <a:solidFill>
                          <a:srgbClr val="0070C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91500204"/>
                  </a:ext>
                </a:extLst>
              </a:tr>
              <a:tr h="993525">
                <a:tc>
                  <a:txBody>
                    <a:bodyPr/>
                    <a:lstStyle/>
                    <a:p>
                      <a:pPr algn="ctr" eaLnBrk="1" hangingPunct="1">
                        <a:defRPr/>
                      </a:pPr>
                      <a:endParaRPr lang="en-US" sz="1800" b="1" dirty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eaLnBrk="1" hangingPunct="1">
                        <a:defRPr/>
                      </a:pPr>
                      <a:r>
                        <a:rPr lang="en-US" sz="1800" b="1" dirty="0" err="1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Nội</a:t>
                      </a:r>
                      <a:r>
                        <a:rPr lang="en-US" sz="1800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algn="ctr" eaLnBrk="1" hangingPunct="1">
                        <a:defRPr/>
                      </a:pPr>
                      <a:r>
                        <a:rPr lang="en-US" sz="1800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KST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1482725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1482725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err="1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Giun</a:t>
                      </a:r>
                      <a:r>
                        <a:rPr lang="en-US" sz="1800" b="1" kern="12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đũa</a:t>
                      </a:r>
                      <a:r>
                        <a:rPr lang="en-US" sz="1800" b="1" kern="12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</a:t>
                      </a:r>
                      <a:r>
                        <a:rPr lang="en-US" sz="1800" b="1" kern="1200" dirty="0" err="1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sán</a:t>
                      </a:r>
                      <a:r>
                        <a:rPr lang="en-US" sz="1800" b="1" kern="12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1800" b="1" kern="1200" err="1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dây</a:t>
                      </a:r>
                      <a:r>
                        <a:rPr lang="en-US" sz="1800" b="1" kern="120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cầu</a:t>
                      </a:r>
                      <a:r>
                        <a:rPr lang="en-US" sz="1800" b="1" kern="1200" baseline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trùng</a:t>
                      </a:r>
                      <a:r>
                        <a:rPr lang="en-US" sz="1800" b="1" kern="120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…</a:t>
                      </a:r>
                      <a:endParaRPr lang="en-US" sz="1800" b="1" kern="12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40821398"/>
                  </a:ext>
                </a:extLst>
              </a:tr>
              <a:tr h="805848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>
                          <a:solidFill>
                            <a:prstClr val="black"/>
                          </a:solidFill>
                          <a:latin typeface="Arial" pitchFamily="34" charset="0"/>
                          <a:cs typeface="Arial" pitchFamily="34" charset="0"/>
                        </a:rPr>
                        <a:t>Ngoại </a:t>
                      </a:r>
                      <a:r>
                        <a:rPr lang="en-US" sz="1800" b="1" dirty="0">
                          <a:solidFill>
                            <a:prstClr val="black"/>
                          </a:solidFill>
                          <a:latin typeface="Arial" pitchFamily="34" charset="0"/>
                          <a:cs typeface="Arial" pitchFamily="34" charset="0"/>
                        </a:rPr>
                        <a:t>KST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1482725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>
                        <a:solidFill>
                          <a:prstClr val="black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1482725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smtClean="0">
                          <a:solidFill>
                            <a:prstClr val="black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Ve, ghẻ,…</a:t>
                      </a:r>
                      <a:endParaRPr lang="en-US" sz="1800" b="1" kern="1200" dirty="0">
                        <a:solidFill>
                          <a:prstClr val="black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12631380"/>
                  </a:ext>
                </a:extLst>
              </a:tr>
            </a:tbl>
          </a:graphicData>
        </a:graphic>
      </p:graphicFrame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C255BA0D-0423-1FBE-0DC0-7ECE38E53892}"/>
              </a:ext>
            </a:extLst>
          </p:cNvPr>
          <p:cNvSpPr/>
          <p:nvPr/>
        </p:nvSpPr>
        <p:spPr>
          <a:xfrm>
            <a:off x="2052281" y="1762213"/>
            <a:ext cx="1243988" cy="1126577"/>
          </a:xfrm>
          <a:prstGeom prst="roundRect">
            <a:avLst>
              <a:gd name="adj" fmla="val 10000"/>
            </a:avLst>
          </a:prstGeom>
          <a:blipFill rotWithShape="1">
            <a:blip r:embed="rId2" cstate="print"/>
            <a:stretch>
              <a:fillRect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5" name="Picture 34" descr="Triệu chứng nhiễm Coronavirus mới và cách phòng tránh | VTV.VN">
            <a:extLst>
              <a:ext uri="{FF2B5EF4-FFF2-40B4-BE49-F238E27FC236}">
                <a16:creationId xmlns:a16="http://schemas.microsoft.com/office/drawing/2014/main" xmlns="" id="{9861BF8D-4052-098A-AE38-D2ADC213A7E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211" y="3005314"/>
            <a:ext cx="1198840" cy="923856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3FD15710-52B2-F704-36E1-7C4B9DB1B12D}"/>
              </a:ext>
            </a:extLst>
          </p:cNvPr>
          <p:cNvSpPr/>
          <p:nvPr/>
        </p:nvSpPr>
        <p:spPr>
          <a:xfrm>
            <a:off x="2052281" y="3986353"/>
            <a:ext cx="1253770" cy="896357"/>
          </a:xfrm>
          <a:prstGeom prst="roundRect">
            <a:avLst>
              <a:gd name="adj" fmla="val 10000"/>
            </a:avLst>
          </a:prstGeom>
          <a:blipFill rotWithShape="1">
            <a:blip r:embed="rId4"/>
            <a:stretch>
              <a:fillRect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7" name="Picture 36" descr="Nguyên nhân, triệu chứng và cách phòng chống bệnh sán lợn gạo | Vinmec">
            <a:extLst>
              <a:ext uri="{FF2B5EF4-FFF2-40B4-BE49-F238E27FC236}">
                <a16:creationId xmlns:a16="http://schemas.microsoft.com/office/drawing/2014/main" xmlns="" id="{965CBD81-FF48-C6FC-E196-632CC483094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281" y="4882710"/>
            <a:ext cx="1253769" cy="1055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Picture 37" descr="Cái ghẻ là gì? Hình ảnh, đặc điểm và điều cần biết - ádasda">
            <a:extLst>
              <a:ext uri="{FF2B5EF4-FFF2-40B4-BE49-F238E27FC236}">
                <a16:creationId xmlns:a16="http://schemas.microsoft.com/office/drawing/2014/main" xmlns="" id="{EFACF9EC-B912-2885-0B2C-E25188363BEF}"/>
              </a:ext>
            </a:extLst>
          </p:cNvPr>
          <p:cNvPicPr/>
          <p:nvPr/>
        </p:nvPicPr>
        <p:blipFill rotWithShape="1">
          <a:blip r:embed="rId6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1" t="4989" r="7480" b="9075"/>
          <a:stretch/>
        </p:blipFill>
        <p:spPr bwMode="auto">
          <a:xfrm>
            <a:off x="2079746" y="5938521"/>
            <a:ext cx="1253769" cy="8093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6632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C5515877-8678-ECAF-FA92-014BEC793446}"/>
              </a:ext>
            </a:extLst>
          </p:cNvPr>
          <p:cNvSpPr txBox="1">
            <a:spLocks/>
          </p:cNvSpPr>
          <p:nvPr/>
        </p:nvSpPr>
        <p:spPr>
          <a:xfrm>
            <a:off x="1198819" y="1042260"/>
            <a:ext cx="9144000" cy="1143000"/>
          </a:xfr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>
                <a:solidFill>
                  <a:srgbClr val="5792C9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algn="ctr"/>
            <a:r>
              <a:rPr lang="en-US" altLang="en-US" sz="3600" b="1" dirty="0" err="1">
                <a:solidFill>
                  <a:srgbClr val="000099"/>
                </a:solidFill>
                <a:latin typeface="Arial "/>
              </a:rPr>
              <a:t>Những</a:t>
            </a:r>
            <a:r>
              <a:rPr lang="en-US" altLang="en-US" sz="3600" b="1" dirty="0">
                <a:solidFill>
                  <a:srgbClr val="000099"/>
                </a:solidFill>
                <a:latin typeface="Arial 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Arial "/>
              </a:rPr>
              <a:t>gì</a:t>
            </a:r>
            <a:r>
              <a:rPr lang="en-US" altLang="en-US" sz="3600" b="1" dirty="0">
                <a:solidFill>
                  <a:srgbClr val="000099"/>
                </a:solidFill>
                <a:latin typeface="Arial 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Arial "/>
              </a:rPr>
              <a:t>có</a:t>
            </a:r>
            <a:r>
              <a:rPr lang="en-US" altLang="en-US" sz="3600" b="1" dirty="0">
                <a:solidFill>
                  <a:srgbClr val="000099"/>
                </a:solidFill>
                <a:latin typeface="Arial 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Arial "/>
              </a:rPr>
              <a:t>tác</a:t>
            </a:r>
            <a:r>
              <a:rPr lang="en-US" altLang="en-US" sz="3600" b="1" dirty="0">
                <a:solidFill>
                  <a:srgbClr val="000099"/>
                </a:solidFill>
                <a:latin typeface="Arial 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Arial "/>
              </a:rPr>
              <a:t>dụng</a:t>
            </a:r>
            <a:r>
              <a:rPr lang="en-US" altLang="en-US" sz="3600" b="1" dirty="0">
                <a:solidFill>
                  <a:srgbClr val="000099"/>
                </a:solidFill>
                <a:latin typeface="Arial 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Arial "/>
              </a:rPr>
              <a:t>khử</a:t>
            </a:r>
            <a:r>
              <a:rPr lang="en-US" altLang="en-US" sz="3600" b="1" dirty="0">
                <a:solidFill>
                  <a:srgbClr val="000099"/>
                </a:solidFill>
                <a:latin typeface="Arial 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Arial "/>
              </a:rPr>
              <a:t>trùng</a:t>
            </a:r>
            <a:r>
              <a:rPr lang="en-US" altLang="en-US" sz="3600" b="1" dirty="0">
                <a:solidFill>
                  <a:srgbClr val="000099"/>
                </a:solidFill>
                <a:latin typeface="Arial "/>
              </a:rPr>
              <a:t>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645C44D6-1AD6-EDED-A8E5-17E175DABEE0}"/>
              </a:ext>
            </a:extLst>
          </p:cNvPr>
          <p:cNvSpPr txBox="1">
            <a:spLocks/>
          </p:cNvSpPr>
          <p:nvPr/>
        </p:nvSpPr>
        <p:spPr>
          <a:xfrm>
            <a:off x="1534925" y="1784869"/>
            <a:ext cx="5938684" cy="4735674"/>
          </a:xfr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200" b="1" kern="1200">
                <a:solidFill>
                  <a:srgbClr val="5792C9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en-US" sz="2400" b="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1. </a:t>
            </a:r>
            <a:r>
              <a:rPr lang="en-US" altLang="en-US" sz="2400" b="0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Ánh</a:t>
            </a:r>
            <a:r>
              <a:rPr lang="en-US" altLang="en-US" sz="2400" b="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0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nắng</a:t>
            </a:r>
            <a:r>
              <a:rPr lang="en-US" altLang="en-US" sz="2400" b="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0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mặt</a:t>
            </a:r>
            <a:r>
              <a:rPr lang="en-US" altLang="en-US" sz="2400" b="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0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trời</a:t>
            </a:r>
            <a:endParaRPr lang="en-US" altLang="en-US" sz="2400" b="0" dirty="0">
              <a:solidFill>
                <a:schemeClr val="tx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altLang="en-US" sz="2400" b="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2. </a:t>
            </a:r>
            <a:r>
              <a:rPr lang="en-US" altLang="en-US" sz="2400" b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Nhiệt</a:t>
            </a:r>
            <a:r>
              <a:rPr lang="en-US" altLang="en-US" sz="2400" b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0" smtClean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(nhiệt </a:t>
            </a:r>
            <a:r>
              <a:rPr lang="en-US" altLang="en-US" sz="2400" b="0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khô</a:t>
            </a:r>
            <a:r>
              <a:rPr lang="en-US" altLang="en-US" sz="2400" b="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; </a:t>
            </a:r>
            <a:r>
              <a:rPr lang="en-US" altLang="en-US" sz="2400" b="0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nhiệt</a:t>
            </a:r>
            <a:r>
              <a:rPr lang="en-US" altLang="en-US" sz="2400" b="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0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ẩm</a:t>
            </a:r>
            <a:r>
              <a:rPr lang="en-US" altLang="en-US" sz="2400" b="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) </a:t>
            </a:r>
          </a:p>
          <a:p>
            <a:pPr>
              <a:spcAft>
                <a:spcPts val="600"/>
              </a:spcAft>
            </a:pPr>
            <a:r>
              <a:rPr lang="en-US" altLang="en-US" sz="2400" b="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3. </a:t>
            </a:r>
            <a:r>
              <a:rPr lang="en-US" altLang="en-US" sz="2400" b="0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Chất</a:t>
            </a:r>
            <a:r>
              <a:rPr lang="en-US" altLang="en-US" sz="2400" b="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0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tẩy</a:t>
            </a:r>
            <a:r>
              <a:rPr lang="en-US" altLang="en-US" sz="2400" b="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0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rửa</a:t>
            </a:r>
            <a:r>
              <a:rPr lang="en-US" altLang="en-US" sz="2400" b="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/ </a:t>
            </a:r>
            <a:r>
              <a:rPr lang="en-US" altLang="en-US" sz="2400" b="0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xà</a:t>
            </a:r>
            <a:r>
              <a:rPr lang="en-US" altLang="en-US" sz="2400" b="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0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phòng</a:t>
            </a:r>
            <a:endParaRPr lang="en-US" altLang="en-US" sz="2400" b="0" dirty="0">
              <a:solidFill>
                <a:schemeClr val="tx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altLang="en-US" sz="2400" b="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4. </a:t>
            </a:r>
            <a:r>
              <a:rPr lang="en-US" altLang="en-US" sz="2400" b="0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Vôi</a:t>
            </a:r>
            <a:r>
              <a:rPr lang="en-US" altLang="en-US" sz="2400" b="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0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sống</a:t>
            </a:r>
            <a:r>
              <a:rPr lang="en-US" altLang="en-US" sz="2400" b="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b="0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vôi</a:t>
            </a:r>
            <a:r>
              <a:rPr lang="en-US" altLang="en-US" sz="2400" b="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0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tôi</a:t>
            </a:r>
            <a:r>
              <a:rPr lang="en-US" altLang="en-US" sz="2400" b="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US" altLang="en-US" sz="2400" b="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5. </a:t>
            </a:r>
            <a:r>
              <a:rPr lang="en-US" altLang="en-US" sz="2400" b="0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Hóa</a:t>
            </a:r>
            <a:r>
              <a:rPr lang="en-US" altLang="en-US" sz="2400" b="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0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chất</a:t>
            </a:r>
            <a:r>
              <a:rPr lang="en-US" altLang="en-US" sz="2400" b="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0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tổng</a:t>
            </a:r>
            <a:r>
              <a:rPr lang="en-US" altLang="en-US" sz="2400" b="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0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hợp</a:t>
            </a:r>
            <a:r>
              <a:rPr lang="en-US" altLang="en-US" sz="2400" b="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9" name="Picture 8" descr="Vôi dùng xử lý giá thể trồng Lan và phòng ngừa nấm bệnh 1kg | Shopee Việt  Nam">
            <a:extLst>
              <a:ext uri="{FF2B5EF4-FFF2-40B4-BE49-F238E27FC236}">
                <a16:creationId xmlns:a16="http://schemas.microsoft.com/office/drawing/2014/main" xmlns="" id="{A6AF37B2-1601-70FB-B9B1-B1AD48ED6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4" t="22327" r="4716" b="16037"/>
          <a:stretch>
            <a:fillRect/>
          </a:stretch>
        </p:blipFill>
        <p:spPr bwMode="auto">
          <a:xfrm>
            <a:off x="5189701" y="4464424"/>
            <a:ext cx="2971953" cy="20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Chất tẩy rửa là gì? Những thông tin mà bạn chưa biết về hóa chất tẩy rửa">
            <a:extLst>
              <a:ext uri="{FF2B5EF4-FFF2-40B4-BE49-F238E27FC236}">
                <a16:creationId xmlns:a16="http://schemas.microsoft.com/office/drawing/2014/main" xmlns="" id="{3D9B021B-53C4-5E48-96B8-028013FF91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72"/>
          <a:stretch/>
        </p:blipFill>
        <p:spPr bwMode="auto">
          <a:xfrm>
            <a:off x="1927123" y="5076253"/>
            <a:ext cx="2425519" cy="1440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CLORAMIN B – CHẤT KHỬ TRÙNG DIỆT KHUẨN – CHLORAMIN B – Hóa Chất Đại Việt">
            <a:extLst>
              <a:ext uri="{FF2B5EF4-FFF2-40B4-BE49-F238E27FC236}">
                <a16:creationId xmlns:a16="http://schemas.microsoft.com/office/drawing/2014/main" xmlns="" id="{8EC6B29A-A195-3D50-7009-6FF1BAF18D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70"/>
          <a:stretch/>
        </p:blipFill>
        <p:spPr bwMode="auto">
          <a:xfrm>
            <a:off x="8396032" y="2782056"/>
            <a:ext cx="3101203" cy="37333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170946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786F0ECE-665D-91D6-B4B0-5590C2DF7A71}"/>
              </a:ext>
            </a:extLst>
          </p:cNvPr>
          <p:cNvSpPr txBox="1">
            <a:spLocks/>
          </p:cNvSpPr>
          <p:nvPr/>
        </p:nvSpPr>
        <p:spPr>
          <a:xfrm>
            <a:off x="698687" y="1141722"/>
            <a:ext cx="10342939" cy="1143000"/>
          </a:xfrm>
        </p:spPr>
        <p:txBody>
          <a:bodyPr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>
                <a:solidFill>
                  <a:srgbClr val="5792C9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algn="ctr">
              <a:defRPr/>
            </a:pPr>
            <a:r>
              <a:rPr lang="en-US" altLang="en-US" sz="3200" b="1" dirty="0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altLang="en-US" sz="3200" b="1" dirty="0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ác biện pháp thay thế</a:t>
            </a:r>
            <a:r>
              <a:rPr lang="en-US" altLang="en-US" sz="3200" b="1" dirty="0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altLang="en-US" sz="3200" b="1" dirty="0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altLang="en-US" sz="3200" b="1" dirty="0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altLang="en-US" sz="3200" b="1" dirty="0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altLang="en-US" sz="3200" b="1" dirty="0">
              <a:solidFill>
                <a:srgbClr val="3E25F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37740A3-C66D-5D46-1693-E8FE92E09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577" y="1829887"/>
            <a:ext cx="7581395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39725" indent="-33972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nb-NO" altLang="en-US" sz="2200" b="1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Phơi </a:t>
            </a:r>
            <a:r>
              <a:rPr lang="nb-NO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trực tiếp dưới ánh nắng mặt trời: nguyên liệu thức ăn, dụng cụ chăn nuôi...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nb-NO" alt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Hun (xông) </a:t>
            </a:r>
            <a:r>
              <a:rPr lang="nb-NO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chuồng bằng trấu, lá cây, </a:t>
            </a:r>
            <a:r>
              <a:rPr lang="nb-NO" altLang="en-US" sz="2200" b="1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cỏ khô. </a:t>
            </a:r>
            <a:endParaRPr lang="nb-NO" altLang="en-US" sz="2200" b="1" dirty="0">
              <a:solidFill>
                <a:srgbClr val="00206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nb-NO" alt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Rải tro, than nóng </a:t>
            </a:r>
            <a:r>
              <a:rPr lang="nb-NO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trên nền chuồng sau khi đã vệ sinh sạch sẽ và </a:t>
            </a:r>
            <a:r>
              <a:rPr lang="nb-NO" altLang="en-US" sz="2200" b="1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để khô.</a:t>
            </a:r>
            <a:endParaRPr lang="nb-NO" altLang="en-US" sz="2200" b="1" dirty="0">
              <a:solidFill>
                <a:srgbClr val="00206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nb-NO" alt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Rải vôi sống </a:t>
            </a:r>
            <a:r>
              <a:rPr lang="nb-NO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(vôi chưa tôi) lên nền chuồng</a:t>
            </a:r>
            <a:r>
              <a:rPr lang="nb-NO" altLang="en-US" sz="2200" b="1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nb-NO" altLang="en-US" sz="2200" b="1" smtClean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dội </a:t>
            </a:r>
            <a:r>
              <a:rPr lang="nb-NO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nước để vôi tỏa nhiệt </a:t>
            </a:r>
            <a:r>
              <a:rPr lang="nb-NO" altLang="en-US" sz="2200" b="1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khử </a:t>
            </a:r>
            <a:r>
              <a:rPr lang="nb-NO" altLang="en-US" sz="2200" b="1" smtClean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trùng.</a:t>
            </a:r>
            <a:endParaRPr lang="nb-NO" altLang="en-US" sz="2200" b="1" dirty="0">
              <a:solidFill>
                <a:srgbClr val="00206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nb-NO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Dùng</a:t>
            </a:r>
            <a:r>
              <a:rPr lang="nb-NO" alt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b-NO" alt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nước vôi </a:t>
            </a:r>
            <a:r>
              <a:rPr lang="nb-NO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(pH ≥ 13) trong hố </a:t>
            </a:r>
            <a:r>
              <a:rPr lang="nb-NO" altLang="en-US" sz="2200" b="1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khử trùng. </a:t>
            </a:r>
            <a:endParaRPr lang="nb-NO" altLang="en-US" sz="2200" b="1" dirty="0">
              <a:solidFill>
                <a:srgbClr val="00206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nb-NO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Dùng</a:t>
            </a:r>
            <a:r>
              <a:rPr lang="nb-NO" alt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b-NO" alt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đèn khò </a:t>
            </a:r>
            <a:r>
              <a:rPr lang="nb-NO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khử trùng các kẽ nứt trên </a:t>
            </a:r>
            <a:r>
              <a:rPr lang="nb-NO" altLang="en-US" sz="2200" b="1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nền tường. </a:t>
            </a:r>
            <a:endParaRPr lang="nb-NO" altLang="en-US" sz="2200" b="1" dirty="0">
              <a:solidFill>
                <a:srgbClr val="00206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nb-NO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Khử trùng dụng cụ thú y, dụng cụ chăn nuôi bằng </a:t>
            </a:r>
            <a:r>
              <a:rPr lang="nb-NO" altLang="en-US" sz="2200" b="1">
                <a:solidFill>
                  <a:srgbClr val="C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nước </a:t>
            </a:r>
            <a:r>
              <a:rPr lang="nb-NO" altLang="en-US" sz="2200" b="1" smtClean="0">
                <a:solidFill>
                  <a:srgbClr val="C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sôi, tia UV.</a:t>
            </a:r>
            <a:endParaRPr lang="en-US" altLang="en-US" sz="22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BE9D5E3-719D-BEB1-9DAE-B5B0D63AD9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24843" y="1654322"/>
            <a:ext cx="1714830" cy="2286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 descr="A picture containing text, tree, way, road&#10;&#10;Description automatically generated">
            <a:extLst>
              <a:ext uri="{FF2B5EF4-FFF2-40B4-BE49-F238E27FC236}">
                <a16:creationId xmlns:a16="http://schemas.microsoft.com/office/drawing/2014/main" xmlns="" id="{66208E89-46D8-ECFC-2C38-0BE61C8DA3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2913" y="4161092"/>
            <a:ext cx="2938811" cy="19060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12999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F66A0166-583A-9764-49D2-47E693AD67EA}"/>
              </a:ext>
            </a:extLst>
          </p:cNvPr>
          <p:cNvSpPr txBox="1">
            <a:spLocks/>
          </p:cNvSpPr>
          <p:nvPr/>
        </p:nvSpPr>
        <p:spPr>
          <a:xfrm>
            <a:off x="469782" y="1035123"/>
            <a:ext cx="11330516" cy="5626100"/>
          </a:xfr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200" b="1" kern="1200">
                <a:solidFill>
                  <a:srgbClr val="5792C9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n-US" sz="2800" dirty="0"/>
              <a:t> </a:t>
            </a:r>
            <a:r>
              <a:rPr lang="en-US" sz="2800" dirty="0" err="1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Vôi</a:t>
            </a:r>
            <a:r>
              <a:rPr lang="en-US" sz="2800" dirty="0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indent="109907">
              <a:lnSpc>
                <a:spcPts val="2700"/>
              </a:lnSpc>
              <a:spcBef>
                <a:spcPts val="1200"/>
              </a:spcBef>
              <a:defRPr/>
            </a:pPr>
            <a:r>
              <a:rPr lang="vi-VN" dirty="0">
                <a:cs typeface="Arial" panose="020B0604020202020204" pitchFamily="34" charset="0"/>
              </a:rPr>
              <a:t> </a:t>
            </a:r>
            <a:r>
              <a:rPr lang="vi-V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 (lime, quicklime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vôi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vi-V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indent="-342900">
              <a:lnSpc>
                <a:spcPts val="2700"/>
              </a:lnSpc>
              <a:spcBef>
                <a:spcPts val="1200"/>
              </a:spcBef>
              <a:buFont typeface="Wingdings" panose="05000000000000000000" pitchFamily="2" charset="2"/>
              <a:buChar char="ü"/>
              <a:defRPr/>
            </a:pPr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Hút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nước</a:t>
            </a:r>
            <a:r>
              <a:rPr lang="vi-V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tạo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vôi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vi-V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Ca(OH)</a:t>
            </a:r>
            <a:r>
              <a:rPr lang="vi-VN" sz="2000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</a:t>
            </a:r>
            <a:r>
              <a:rPr lang="vi-VN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 nhiệt</a:t>
            </a:r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indent="-342900">
              <a:lnSpc>
                <a:spcPts val="2700"/>
              </a:lnSpc>
              <a:spcBef>
                <a:spcPts val="1200"/>
              </a:spcBef>
              <a:buFont typeface="Wingdings" panose="05000000000000000000" pitchFamily="2" charset="2"/>
              <a:buChar char="ü"/>
              <a:defRPr/>
            </a:pPr>
            <a:r>
              <a:rPr 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ể lâu ngoài không khí tác dụng với CO</a:t>
            </a:r>
            <a:r>
              <a:rPr lang="vi-VN" sz="2000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tạo CaCO</a:t>
            </a:r>
            <a:r>
              <a:rPr lang="vi-VN" sz="2000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(trơ không còn tác dụng </a:t>
            </a:r>
            <a:r>
              <a:rPr lang="vi-VN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nữa)</a:t>
            </a:r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indent="-342900">
              <a:lnSpc>
                <a:spcPts val="2700"/>
              </a:lnSpc>
              <a:spcBef>
                <a:spcPts val="1200"/>
              </a:spcBef>
              <a:buFont typeface="Wingdings" panose="05000000000000000000" pitchFamily="2" charset="2"/>
              <a:buChar char="ü"/>
              <a:defRPr/>
            </a:pPr>
            <a:r>
              <a:rPr 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có tác dụng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 thán và Clostridium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(vi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yếm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́).</a:t>
            </a:r>
            <a:r>
              <a:rPr lang="vi-VN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indent="-342900">
              <a:lnSpc>
                <a:spcPts val="2700"/>
              </a:lnSpc>
              <a:spcBef>
                <a:spcPts val="1200"/>
              </a:spcBef>
              <a:buFont typeface="Wingdings" panose="05000000000000000000" pitchFamily="2" charset="2"/>
              <a:buChar char="ü"/>
              <a:defRPr/>
            </a:pPr>
            <a:r>
              <a:rPr 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 dụng để rắc trên sàn, nền xi măng, đất</a:t>
            </a:r>
            <a:r>
              <a:rPr lang="vi-VN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00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>
              <a:lnSpc>
                <a:spcPts val="2700"/>
              </a:lnSpc>
              <a:spcBef>
                <a:spcPts val="1200"/>
              </a:spcBef>
              <a:defRPr/>
            </a:pPr>
            <a:r>
              <a:rPr lang="en-US" sz="2000" i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 ý: dùng vôi bột c</a:t>
            </a:r>
            <a:r>
              <a:rPr lang="vi-VN" sz="2000" i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 thể gây ho, kích ứng niêm mạc mắt và gây </a:t>
            </a:r>
            <a:r>
              <a:rPr lang="vi-VN" sz="2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 da, viêm da</a:t>
            </a:r>
            <a:endParaRPr lang="vi-VN" sz="2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None/>
              <a:defRPr/>
            </a:pPr>
            <a:endParaRPr lang="en-US" dirty="0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xmlns="" id="{1D364ABA-93AE-3F9B-7B7E-7F4144952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9781" y="4792664"/>
            <a:ext cx="3672535" cy="1944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0A727378-6348-2CCF-A9D6-14A14F005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66507" t="21642" r="9775" b="37241"/>
          <a:stretch>
            <a:fillRect/>
          </a:stretch>
        </p:blipFill>
        <p:spPr bwMode="auto">
          <a:xfrm>
            <a:off x="4355982" y="4765675"/>
            <a:ext cx="3945467" cy="1944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D539D1FB-86FB-46AF-482F-DF463DEBCE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61917" y="4838700"/>
            <a:ext cx="3462867" cy="1798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941729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1897DAAA-FCD4-3F40-7864-BC62A0078497}"/>
              </a:ext>
            </a:extLst>
          </p:cNvPr>
          <p:cNvSpPr txBox="1">
            <a:spLocks/>
          </p:cNvSpPr>
          <p:nvPr/>
        </p:nvSpPr>
        <p:spPr>
          <a:xfrm>
            <a:off x="1308537" y="2066267"/>
            <a:ext cx="9574925" cy="4430712"/>
          </a:xfr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200" b="1" kern="1200">
                <a:solidFill>
                  <a:srgbClr val="5792C9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 typeface="Arial" pitchFamily="34" charset="0"/>
              <a:buNone/>
              <a:defRPr/>
            </a:pPr>
            <a:r>
              <a:rPr lang="vi-VN" sz="2400" dirty="0">
                <a:solidFill>
                  <a:srgbClr val="C00000"/>
                </a:solidFill>
                <a:latin typeface="Arial "/>
              </a:rPr>
              <a:t>Các chất khử trùng được chia thành các nhóm </a:t>
            </a:r>
            <a:r>
              <a:rPr lang="en-US" sz="2400" dirty="0" err="1">
                <a:solidFill>
                  <a:srgbClr val="C00000"/>
                </a:solidFill>
                <a:latin typeface="Arial "/>
              </a:rPr>
              <a:t>sau</a:t>
            </a:r>
            <a:r>
              <a:rPr lang="en-US" sz="2400" dirty="0">
                <a:solidFill>
                  <a:srgbClr val="C00000"/>
                </a:solidFill>
                <a:latin typeface="Arial "/>
              </a:rPr>
              <a:t>:</a:t>
            </a:r>
            <a:endParaRPr lang="vi-VN" sz="2400" dirty="0">
              <a:solidFill>
                <a:srgbClr val="C00000"/>
              </a:solidFill>
              <a:latin typeface="Arial "/>
            </a:endParaRPr>
          </a:p>
          <a:p>
            <a:pPr marL="342900" indent="-342900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vi-VN" sz="2400" dirty="0">
                <a:solidFill>
                  <a:srgbClr val="002060"/>
                </a:solidFill>
                <a:latin typeface="Arial "/>
              </a:rPr>
              <a:t>Halogens</a:t>
            </a:r>
            <a:r>
              <a:rPr lang="en-US" sz="2400" dirty="0">
                <a:solidFill>
                  <a:srgbClr val="002060"/>
                </a:solidFill>
                <a:latin typeface="Arial "/>
              </a:rPr>
              <a:t> </a:t>
            </a:r>
            <a:r>
              <a:rPr lang="vi-VN" sz="2400">
                <a:solidFill>
                  <a:srgbClr val="002060"/>
                </a:solidFill>
                <a:latin typeface="Arial "/>
              </a:rPr>
              <a:t>(</a:t>
            </a:r>
            <a:r>
              <a:rPr lang="vi-VN" sz="2400" smtClean="0">
                <a:solidFill>
                  <a:srgbClr val="002060"/>
                </a:solidFill>
                <a:latin typeface="Arial "/>
              </a:rPr>
              <a:t>iodophors, </a:t>
            </a:r>
            <a:r>
              <a:rPr lang="vi-VN" sz="2400" dirty="0">
                <a:solidFill>
                  <a:srgbClr val="002060"/>
                </a:solidFill>
                <a:latin typeface="Arial "/>
              </a:rPr>
              <a:t>chlorines</a:t>
            </a:r>
            <a:r>
              <a:rPr lang="vi-VN" sz="2400">
                <a:solidFill>
                  <a:srgbClr val="002060"/>
                </a:solidFill>
                <a:latin typeface="Arial "/>
              </a:rPr>
              <a:t>, </a:t>
            </a:r>
            <a:r>
              <a:rPr lang="vi-VN" sz="2400" smtClean="0">
                <a:solidFill>
                  <a:srgbClr val="002060"/>
                </a:solidFill>
                <a:latin typeface="Arial "/>
              </a:rPr>
              <a:t>halamid, dettol)</a:t>
            </a:r>
            <a:r>
              <a:rPr lang="en-US" sz="2400">
                <a:solidFill>
                  <a:srgbClr val="002060"/>
                </a:solidFill>
                <a:latin typeface="Arial "/>
              </a:rPr>
              <a:t>.</a:t>
            </a:r>
            <a:endParaRPr lang="vi-VN" sz="2400" dirty="0">
              <a:solidFill>
                <a:srgbClr val="002060"/>
              </a:solidFill>
              <a:latin typeface="Arial "/>
            </a:endParaRPr>
          </a:p>
          <a:p>
            <a:pPr marL="342900" indent="-342900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vi-VN" sz="2400">
                <a:solidFill>
                  <a:srgbClr val="002060"/>
                </a:solidFill>
                <a:latin typeface="Arial "/>
              </a:rPr>
              <a:t>Cồn</a:t>
            </a:r>
            <a:r>
              <a:rPr lang="en-US" sz="2400">
                <a:solidFill>
                  <a:srgbClr val="002060"/>
                </a:solidFill>
                <a:latin typeface="Arial "/>
              </a:rPr>
              <a:t>.</a:t>
            </a:r>
            <a:r>
              <a:rPr lang="vi-VN" sz="2400" dirty="0">
                <a:solidFill>
                  <a:srgbClr val="002060"/>
                </a:solidFill>
                <a:latin typeface="Arial "/>
              </a:rPr>
              <a:t>	</a:t>
            </a:r>
          </a:p>
          <a:p>
            <a:pPr marL="342900" indent="-342900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vi-VN" sz="2400" dirty="0">
                <a:solidFill>
                  <a:srgbClr val="002060"/>
                </a:solidFill>
                <a:latin typeface="Arial "/>
              </a:rPr>
              <a:t>Các chất ô xi hóa (hydrogen-peroxide</a:t>
            </a:r>
            <a:r>
              <a:rPr lang="vi-VN" sz="2400">
                <a:solidFill>
                  <a:srgbClr val="002060"/>
                </a:solidFill>
                <a:latin typeface="Arial "/>
              </a:rPr>
              <a:t>, </a:t>
            </a:r>
            <a:r>
              <a:rPr lang="en-US" sz="2400" smtClean="0">
                <a:solidFill>
                  <a:srgbClr val="002060"/>
                </a:solidFill>
                <a:latin typeface="Arial "/>
              </a:rPr>
              <a:t>v</a:t>
            </a:r>
            <a:r>
              <a:rPr lang="vi-VN" sz="2400" smtClean="0">
                <a:solidFill>
                  <a:srgbClr val="002060"/>
                </a:solidFill>
                <a:latin typeface="Arial "/>
              </a:rPr>
              <a:t>irkon)</a:t>
            </a:r>
            <a:r>
              <a:rPr lang="en-US" sz="2400">
                <a:solidFill>
                  <a:srgbClr val="002060"/>
                </a:solidFill>
                <a:latin typeface="Arial "/>
              </a:rPr>
              <a:t>.</a:t>
            </a:r>
            <a:r>
              <a:rPr lang="vi-VN" sz="2400">
                <a:solidFill>
                  <a:srgbClr val="002060"/>
                </a:solidFill>
                <a:latin typeface="Arial "/>
              </a:rPr>
              <a:t> </a:t>
            </a:r>
            <a:endParaRPr lang="vi-VN" sz="2400" dirty="0">
              <a:solidFill>
                <a:srgbClr val="002060"/>
              </a:solidFill>
              <a:latin typeface="Arial "/>
            </a:endParaRPr>
          </a:p>
          <a:p>
            <a:pPr marL="342900" indent="-342900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vi-VN" sz="2400" dirty="0">
                <a:solidFill>
                  <a:srgbClr val="002060"/>
                </a:solidFill>
                <a:latin typeface="Arial "/>
              </a:rPr>
              <a:t>Phenols </a:t>
            </a:r>
            <a:r>
              <a:rPr lang="vi-VN" sz="2400">
                <a:solidFill>
                  <a:srgbClr val="002060"/>
                </a:solidFill>
                <a:latin typeface="Arial "/>
              </a:rPr>
              <a:t>(</a:t>
            </a:r>
            <a:r>
              <a:rPr lang="vi-VN" sz="2400" smtClean="0">
                <a:solidFill>
                  <a:srgbClr val="002060"/>
                </a:solidFill>
                <a:latin typeface="Arial "/>
              </a:rPr>
              <a:t>fenix, </a:t>
            </a:r>
            <a:r>
              <a:rPr lang="vi-VN" sz="2400" dirty="0">
                <a:solidFill>
                  <a:srgbClr val="002060"/>
                </a:solidFill>
                <a:latin typeface="Arial "/>
              </a:rPr>
              <a:t>p</a:t>
            </a:r>
            <a:r>
              <a:rPr lang="vi-VN" sz="2400" smtClean="0">
                <a:solidFill>
                  <a:srgbClr val="002060"/>
                </a:solidFill>
                <a:latin typeface="Arial "/>
              </a:rPr>
              <a:t>rophyl </a:t>
            </a:r>
            <a:r>
              <a:rPr lang="vi-VN" sz="2400">
                <a:solidFill>
                  <a:srgbClr val="002060"/>
                </a:solidFill>
                <a:latin typeface="Arial "/>
              </a:rPr>
              <a:t>75)</a:t>
            </a:r>
            <a:r>
              <a:rPr lang="en-US" sz="2400">
                <a:solidFill>
                  <a:srgbClr val="002060"/>
                </a:solidFill>
                <a:latin typeface="Arial "/>
              </a:rPr>
              <a:t>.</a:t>
            </a:r>
            <a:endParaRPr lang="vi-VN" sz="2400" dirty="0">
              <a:solidFill>
                <a:srgbClr val="002060"/>
              </a:solidFill>
              <a:latin typeface="Arial "/>
            </a:endParaRPr>
          </a:p>
          <a:p>
            <a:pPr marL="342900" indent="-342900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vi-VN" sz="2400" dirty="0">
                <a:solidFill>
                  <a:srgbClr val="002060"/>
                </a:solidFill>
                <a:latin typeface="Arial "/>
              </a:rPr>
              <a:t>Aldehydes (glutheraldhyde – TH4,  </a:t>
            </a:r>
            <a:r>
              <a:rPr lang="vi-VN" sz="2400">
                <a:solidFill>
                  <a:srgbClr val="002060"/>
                </a:solidFill>
                <a:latin typeface="Arial "/>
              </a:rPr>
              <a:t>formalin)</a:t>
            </a:r>
            <a:r>
              <a:rPr lang="en-US" sz="2400">
                <a:solidFill>
                  <a:srgbClr val="002060"/>
                </a:solidFill>
                <a:latin typeface="Arial "/>
              </a:rPr>
              <a:t>.</a:t>
            </a:r>
            <a:endParaRPr lang="vi-VN" sz="2400" dirty="0">
              <a:solidFill>
                <a:srgbClr val="002060"/>
              </a:solidFill>
              <a:latin typeface="Arial "/>
            </a:endParaRPr>
          </a:p>
          <a:p>
            <a:pPr marL="342900" indent="-342900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vi-VN" sz="2400" dirty="0">
                <a:solidFill>
                  <a:srgbClr val="002060"/>
                </a:solidFill>
                <a:latin typeface="Arial "/>
              </a:rPr>
              <a:t>Hợp chất ni tơ </a:t>
            </a:r>
            <a:r>
              <a:rPr lang="vi-VN" sz="2400">
                <a:solidFill>
                  <a:srgbClr val="002060"/>
                </a:solidFill>
                <a:latin typeface="Arial "/>
              </a:rPr>
              <a:t>(</a:t>
            </a:r>
            <a:r>
              <a:rPr lang="vi-VN" sz="2400" smtClean="0">
                <a:solidFill>
                  <a:srgbClr val="002060"/>
                </a:solidFill>
                <a:latin typeface="Arial "/>
              </a:rPr>
              <a:t>Timsen, Medisep)</a:t>
            </a:r>
            <a:r>
              <a:rPr lang="en-US" sz="2400">
                <a:solidFill>
                  <a:srgbClr val="002060"/>
                </a:solidFill>
                <a:latin typeface="Arial "/>
              </a:rPr>
              <a:t>.</a:t>
            </a:r>
            <a:r>
              <a:rPr lang="vi-VN" sz="2400">
                <a:solidFill>
                  <a:srgbClr val="002060"/>
                </a:solidFill>
                <a:latin typeface="Arial "/>
              </a:rPr>
              <a:t> </a:t>
            </a:r>
            <a:endParaRPr lang="vi-VN" sz="2400" dirty="0">
              <a:solidFill>
                <a:srgbClr val="002060"/>
              </a:solidFill>
              <a:latin typeface="Arial "/>
            </a:endParaRPr>
          </a:p>
          <a:p>
            <a:pPr marL="342900" indent="-342900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vi-VN" sz="2400" dirty="0">
                <a:solidFill>
                  <a:srgbClr val="002060"/>
                </a:solidFill>
                <a:latin typeface="Arial "/>
              </a:rPr>
              <a:t>Các sản phẩm hỗn hợp</a:t>
            </a:r>
            <a:r>
              <a:rPr lang="en-US" sz="2400">
                <a:solidFill>
                  <a:srgbClr val="002060"/>
                </a:solidFill>
                <a:latin typeface="Arial "/>
              </a:rPr>
              <a:t>:</a:t>
            </a:r>
            <a:r>
              <a:rPr lang="vi-VN" sz="2400">
                <a:solidFill>
                  <a:srgbClr val="002060"/>
                </a:solidFill>
                <a:latin typeface="Arial 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 "/>
              </a:rPr>
              <a:t>Q</a:t>
            </a:r>
            <a:r>
              <a:rPr lang="vi-VN" sz="2400" smtClean="0">
                <a:solidFill>
                  <a:srgbClr val="002060"/>
                </a:solidFill>
                <a:latin typeface="Arial "/>
              </a:rPr>
              <a:t>uats</a:t>
            </a:r>
            <a:r>
              <a:rPr lang="en-US" sz="2400" smtClean="0">
                <a:solidFill>
                  <a:srgbClr val="002060"/>
                </a:solidFill>
                <a:latin typeface="Arial 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 "/>
              </a:rPr>
              <a:t>&amp;</a:t>
            </a:r>
            <a:r>
              <a:rPr lang="en-US" sz="2400" dirty="0">
                <a:solidFill>
                  <a:srgbClr val="002060"/>
                </a:solidFill>
                <a:latin typeface="Arial 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 "/>
              </a:rPr>
              <a:t>Aldehydes </a:t>
            </a:r>
            <a:r>
              <a:rPr lang="vi-VN" sz="2400">
                <a:solidFill>
                  <a:srgbClr val="002060"/>
                </a:solidFill>
                <a:latin typeface="Arial "/>
              </a:rPr>
              <a:t>(</a:t>
            </a:r>
            <a:r>
              <a:rPr lang="vi-VN" sz="2400" smtClean="0">
                <a:solidFill>
                  <a:srgbClr val="002060"/>
                </a:solidFill>
                <a:latin typeface="Arial "/>
              </a:rPr>
              <a:t>Benkocide)</a:t>
            </a:r>
            <a:r>
              <a:rPr lang="en-US" sz="2400" smtClean="0">
                <a:solidFill>
                  <a:srgbClr val="002060"/>
                </a:solidFill>
                <a:latin typeface="Arial "/>
              </a:rPr>
              <a:t>.</a:t>
            </a:r>
            <a:endParaRPr lang="vi-VN" sz="2400" dirty="0">
              <a:solidFill>
                <a:srgbClr val="002060"/>
              </a:solidFill>
              <a:latin typeface="Arial 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1F9A50C9-354A-3088-A8C4-F3F55C2EA82B}"/>
              </a:ext>
            </a:extLst>
          </p:cNvPr>
          <p:cNvSpPr txBox="1">
            <a:spLocks/>
          </p:cNvSpPr>
          <p:nvPr/>
        </p:nvSpPr>
        <p:spPr>
          <a:xfrm>
            <a:off x="0" y="923267"/>
            <a:ext cx="119507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E25FB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Các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E25FB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E25FB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hóa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E25FB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E25FB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chất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E25FB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E25FB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sát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E25FB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E25FB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trùng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E25FB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,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E25FB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khử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E25FB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E25FB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trùng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E25FB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E25FB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thông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E25FB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E25FB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thường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3E25FB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6131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EBEC6137-C9E9-2FF3-90FD-B30A914D6DA8}"/>
              </a:ext>
            </a:extLst>
          </p:cNvPr>
          <p:cNvSpPr txBox="1">
            <a:spLocks/>
          </p:cNvSpPr>
          <p:nvPr/>
        </p:nvSpPr>
        <p:spPr>
          <a:xfrm>
            <a:off x="120650" y="1152557"/>
            <a:ext cx="11950700" cy="1143000"/>
          </a:xfr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>
                <a:solidFill>
                  <a:srgbClr val="5792C9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algn="ctr"/>
            <a:r>
              <a:rPr lang="en-US" altLang="en-US" sz="2800" b="1" dirty="0" err="1">
                <a:solidFill>
                  <a:srgbClr val="3E25FB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altLang="en-US" sz="2800" b="1" dirty="0">
                <a:solidFill>
                  <a:srgbClr val="3E25F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latin typeface="Arial" pitchFamily="34" charset="0"/>
                <a:cs typeface="Arial" pitchFamily="34" charset="0"/>
              </a:rPr>
              <a:t>hóa</a:t>
            </a:r>
            <a:r>
              <a:rPr lang="en-US" altLang="en-US" sz="2800" b="1" dirty="0">
                <a:solidFill>
                  <a:srgbClr val="3E25F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latin typeface="Arial" pitchFamily="34" charset="0"/>
                <a:cs typeface="Arial" pitchFamily="34" charset="0"/>
              </a:rPr>
              <a:t>chất</a:t>
            </a:r>
            <a:r>
              <a:rPr lang="en-US" altLang="en-US" sz="2800" b="1" dirty="0">
                <a:solidFill>
                  <a:srgbClr val="3E25F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altLang="en-US" sz="2800" b="1" dirty="0">
                <a:solidFill>
                  <a:srgbClr val="3E25F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latin typeface="Arial" pitchFamily="34" charset="0"/>
                <a:cs typeface="Arial" pitchFamily="34" charset="0"/>
              </a:rPr>
              <a:t>trùng</a:t>
            </a:r>
            <a:r>
              <a:rPr lang="en-US" altLang="en-US" sz="2800" b="1" dirty="0">
                <a:solidFill>
                  <a:srgbClr val="3E25FB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en-US" sz="2800" b="1" dirty="0" err="1">
                <a:solidFill>
                  <a:srgbClr val="3E25FB"/>
                </a:solidFill>
                <a:latin typeface="Arial" pitchFamily="34" charset="0"/>
                <a:cs typeface="Arial" pitchFamily="34" charset="0"/>
              </a:rPr>
              <a:t>khử</a:t>
            </a:r>
            <a:r>
              <a:rPr lang="en-US" altLang="en-US" sz="2800" b="1" dirty="0">
                <a:solidFill>
                  <a:srgbClr val="3E25F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latin typeface="Arial" pitchFamily="34" charset="0"/>
                <a:cs typeface="Arial" pitchFamily="34" charset="0"/>
              </a:rPr>
              <a:t>trùng</a:t>
            </a:r>
            <a:r>
              <a:rPr lang="en-US" altLang="en-US" sz="2800" b="1" dirty="0">
                <a:solidFill>
                  <a:srgbClr val="3E25F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latin typeface="Arial" pitchFamily="34" charset="0"/>
                <a:cs typeface="Arial" pitchFamily="34" charset="0"/>
              </a:rPr>
              <a:t>thông</a:t>
            </a:r>
            <a:r>
              <a:rPr lang="en-US" altLang="en-US" sz="2800" b="1" dirty="0">
                <a:solidFill>
                  <a:srgbClr val="3E25F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altLang="en-US" sz="2800" b="1" dirty="0">
                <a:solidFill>
                  <a:srgbClr val="3E25FB"/>
                </a:solidFill>
                <a:latin typeface="Arial" pitchFamily="34" charset="0"/>
                <a:cs typeface="Arial" pitchFamily="34" charset="0"/>
              </a:rPr>
              <a:t>thường</a:t>
            </a:r>
            <a:endParaRPr lang="en-US" altLang="en-US" sz="2800" b="1" dirty="0">
              <a:solidFill>
                <a:srgbClr val="3E25F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50F94907-D65E-AF4F-8745-C54CF42CAC46}"/>
              </a:ext>
            </a:extLst>
          </p:cNvPr>
          <p:cNvSpPr txBox="1">
            <a:spLocks/>
          </p:cNvSpPr>
          <p:nvPr/>
        </p:nvSpPr>
        <p:spPr>
          <a:xfrm>
            <a:off x="277591" y="1615174"/>
            <a:ext cx="6741584" cy="2047875"/>
          </a:xfr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200" b="1" kern="1200">
                <a:solidFill>
                  <a:srgbClr val="5792C9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defRPr/>
            </a:pPr>
            <a:r>
              <a:rPr lang="en-US" sz="24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</a:t>
            </a:r>
            <a:r>
              <a:rPr lang="en-US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Xà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>
              <a:defRPr/>
            </a:pPr>
            <a:endParaRPr lang="en-US" sz="2585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9" name="Picture 4" descr="hand_washing">
            <a:extLst>
              <a:ext uri="{FF2B5EF4-FFF2-40B4-BE49-F238E27FC236}">
                <a16:creationId xmlns:a16="http://schemas.microsoft.com/office/drawing/2014/main" xmlns="" id="{BC22B73B-15C5-415C-6CB8-4022A697B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3993" y="2186674"/>
            <a:ext cx="3551767" cy="2216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C29AC3C-09F0-7810-9209-2F1AA5E284BE}"/>
              </a:ext>
            </a:extLst>
          </p:cNvPr>
          <p:cNvSpPr txBox="1"/>
          <p:nvPr/>
        </p:nvSpPr>
        <p:spPr>
          <a:xfrm>
            <a:off x="409652" y="2186674"/>
            <a:ext cx="704193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9607" indent="-342900" algn="just" eaLnBrk="1" hangingPunct="1">
              <a:buFont typeface="Wingdings" panose="05000000000000000000" pitchFamily="2" charset="2"/>
              <a:buChar char="ü"/>
              <a:defRPr/>
            </a:pPr>
            <a:r>
              <a:rPr lang="en-US" sz="20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Hòa 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vi-VN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an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chất béo trên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bề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mặt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xúc</a:t>
            </a:r>
            <a:r>
              <a:rPr lang="vi-VN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làm cho các vi khuẩn bám dính ở đó bị </a:t>
            </a:r>
            <a:r>
              <a:rPr lang="vi-VN" sz="2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rửa trôi</a:t>
            </a:r>
            <a:r>
              <a:rPr lang="en-US" sz="2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vi-VN" sz="2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609607" indent="-342900" eaLnBrk="1" hangingPunct="1">
              <a:buFont typeface="Wingdings" panose="05000000000000000000" pitchFamily="2" charset="2"/>
              <a:buChar char="ü"/>
              <a:defRPr/>
            </a:pPr>
            <a:r>
              <a:rPr lang="en-US" altLang="en-US" sz="20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vi-VN" altLang="en-US" sz="20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altLang="en-US" sz="20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á hủy</a:t>
            </a:r>
            <a:r>
              <a:rPr lang="en-US" sz="2000" b="1" i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vỏ</a:t>
            </a:r>
            <a:r>
              <a:rPr lang="en-US" sz="2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altLang="en-US" sz="2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ọ</a:t>
            </a:r>
            <a:r>
              <a:rPr lang="vi-VN" sz="2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2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</a:t>
            </a:r>
            <a:r>
              <a:rPr lang="vi-VN" altLang="en-US" sz="2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vi-VN" sz="2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it</a:t>
            </a:r>
            <a:r>
              <a:rPr lang="en-US" sz="2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vi-VN" sz="2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altLang="en-US" sz="2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ỡ) </a:t>
            </a:r>
            <a:r>
              <a:rPr lang="vi-VN" sz="2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</a:t>
            </a:r>
            <a:r>
              <a:rPr lang="en-US" sz="2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altLang="en-US" sz="2000" b="1" i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ú</a:t>
            </a:r>
            <a:r>
              <a:rPr lang="vi-VN" sz="2000" b="1" i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2000" b="1" i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0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609607" indent="-342900" eaLnBrk="1" hangingPunct="1">
              <a:buFont typeface="Wingdings" panose="05000000000000000000" pitchFamily="2" charset="2"/>
              <a:buChar char="ü"/>
              <a:defRPr/>
            </a:pPr>
            <a:r>
              <a:rPr lang="en-US" sz="20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Xà phòng</a:t>
            </a:r>
            <a:r>
              <a:rPr lang="vi-VN" sz="20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giảm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tác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dụng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nước</a:t>
            </a:r>
            <a:r>
              <a:rPr lang="en-US" sz="2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cứng.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294CCC4-BC95-29FE-17BD-F6F76FEBF3CD}"/>
              </a:ext>
            </a:extLst>
          </p:cNvPr>
          <p:cNvSpPr/>
          <p:nvPr/>
        </p:nvSpPr>
        <p:spPr>
          <a:xfrm>
            <a:off x="483476" y="4307473"/>
            <a:ext cx="10524153" cy="212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en-US" altLang="en-US" sz="2200" b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(2) </a:t>
            </a:r>
            <a:r>
              <a:rPr lang="vi-VN" altLang="en-US" sz="2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Thuốc </a:t>
            </a:r>
            <a:r>
              <a:rPr lang="vi-VN" altLang="en-US" sz="2200" b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tím </a:t>
            </a:r>
            <a:r>
              <a:rPr lang="vi-VN" altLang="en-US" sz="2200" b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(KMnO</a:t>
            </a:r>
            <a:r>
              <a:rPr lang="vi-VN" altLang="en-US" sz="2200" b="1" baseline="-2500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vi-VN" altLang="en-US" sz="2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 </a:t>
            </a:r>
            <a:endParaRPr lang="en-US" altLang="en-US" sz="2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609607" indent="-3429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vi-VN" altLang="en-US" sz="2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Giải </a:t>
            </a:r>
            <a:r>
              <a:rPr lang="vi-VN" alt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phóng </a:t>
            </a:r>
            <a:r>
              <a:rPr lang="en-US" alt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ô-xy</a:t>
            </a:r>
            <a:r>
              <a:rPr lang="en-US" alt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nguyên</a:t>
            </a:r>
            <a:r>
              <a:rPr lang="en-US" alt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tử</a:t>
            </a:r>
            <a:r>
              <a:rPr lang="en-US" alt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alt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khi tiếp xúc chất hữu cơ (chỉ tác dụng bên </a:t>
            </a:r>
            <a:r>
              <a:rPr lang="vi-VN" altLang="en-US" sz="2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ngoài).</a:t>
            </a:r>
            <a:endParaRPr lang="en-US" altLang="en-US" sz="20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609607" indent="-3429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vi-VN" altLang="en-US" sz="2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alt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Khi dung dịch chuyển sang màu nâu thì không còn hoạt tính.</a:t>
            </a:r>
            <a:endParaRPr lang="en-US" altLang="en-US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609607" indent="-34290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vi-VN" altLang="en-US" sz="2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Dùng </a:t>
            </a:r>
            <a:r>
              <a:rPr lang="vi-VN" alt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sát trùng tay, vết thương, mụn loét (dung dịch 0,1%), rửa tử cung (dung dịch 0,3%).</a:t>
            </a:r>
            <a:endParaRPr lang="en-US" altLang="en-US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8466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4ADE4A71-6721-A20B-0F65-14B8DE28B4D1}"/>
              </a:ext>
            </a:extLst>
          </p:cNvPr>
          <p:cNvSpPr txBox="1">
            <a:spLocks/>
          </p:cNvSpPr>
          <p:nvPr/>
        </p:nvSpPr>
        <p:spPr>
          <a:xfrm>
            <a:off x="500348" y="1545856"/>
            <a:ext cx="11061537" cy="2261213"/>
          </a:xfrm>
        </p:spPr>
        <p:txBody>
          <a:bodyPr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200" b="1" kern="1200">
                <a:solidFill>
                  <a:srgbClr val="5792C9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n-US" altLang="en-US" sz="24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(3) Hợp chất chứa I-ốt </a:t>
            </a:r>
            <a:endParaRPr lang="en-US" alt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en-US" sz="2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Diệt/ức chế </a:t>
            </a:r>
            <a:r>
              <a:rPr lang="en-US" alt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 </a:t>
            </a:r>
            <a:r>
              <a:rPr lang="en-US" alt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khuẩn</a:t>
            </a:r>
            <a:r>
              <a:rPr lang="en-US" alt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en-US" sz="2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 </a:t>
            </a:r>
            <a:r>
              <a:rPr lang="en-US" altLang="en-US" sz="2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rút</a:t>
            </a:r>
            <a:r>
              <a:rPr lang="en-US" alt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nấm</a:t>
            </a:r>
            <a:r>
              <a:rPr lang="en-US" alt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trứng</a:t>
            </a:r>
            <a:r>
              <a:rPr lang="en-US" alt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kí</a:t>
            </a:r>
            <a:r>
              <a:rPr lang="en-US" alt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alt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trùng</a:t>
            </a:r>
            <a:r>
              <a:rPr lang="en-US" alt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vi </a:t>
            </a:r>
            <a:r>
              <a:rPr lang="en-US" alt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khuẩn</a:t>
            </a:r>
            <a:r>
              <a:rPr lang="en-US" alt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lao </a:t>
            </a:r>
            <a:r>
              <a:rPr lang="en-US" alt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alt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alt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vi </a:t>
            </a:r>
            <a:r>
              <a:rPr lang="en-US" alt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khuẩn</a:t>
            </a:r>
            <a:r>
              <a:rPr lang="en-US" alt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alt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nha</a:t>
            </a:r>
            <a:r>
              <a:rPr lang="en-US" altLang="en-US" sz="2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bào.</a:t>
            </a:r>
            <a:endParaRPr lang="en-US" alt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en-US" sz="2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Dễ </a:t>
            </a:r>
            <a:r>
              <a:rPr lang="en-US" alt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mất</a:t>
            </a:r>
            <a:r>
              <a:rPr lang="en-US" alt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tác</a:t>
            </a:r>
            <a:r>
              <a:rPr lang="en-US" alt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dụng</a:t>
            </a:r>
            <a:r>
              <a:rPr lang="en-US" alt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bởi</a:t>
            </a:r>
            <a:r>
              <a:rPr lang="en-US" alt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các</a:t>
            </a:r>
            <a:r>
              <a:rPr lang="en-US" alt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chất</a:t>
            </a:r>
            <a:r>
              <a:rPr lang="en-US" alt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hữu</a:t>
            </a:r>
            <a:r>
              <a:rPr lang="en-US" altLang="en-US" sz="2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cơ.</a:t>
            </a:r>
            <a:endParaRPr lang="en-US" altLang="en-US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vi-VN" altLang="en-US" sz="2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Sử </a:t>
            </a:r>
            <a:r>
              <a:rPr lang="vi-VN" alt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dụng:</a:t>
            </a:r>
            <a:r>
              <a:rPr lang="en-US" alt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alt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sát trùng da nơi sắp phẫu thuật, nơi tiêm, thiến, rốn, vú viêm, rửa cơ quan </a:t>
            </a:r>
            <a:r>
              <a:rPr lang="vi-VN" altLang="en-US" sz="2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sinh dục</a:t>
            </a:r>
            <a:r>
              <a:rPr lang="en-US" altLang="en-US" sz="2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altLang="en-US" sz="2585" dirty="0">
              <a:cs typeface="Arial" panose="020B0604020202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92632C4B-1DF7-A0F7-3DC2-A4576007D73D}"/>
              </a:ext>
            </a:extLst>
          </p:cNvPr>
          <p:cNvSpPr txBox="1">
            <a:spLocks/>
          </p:cNvSpPr>
          <p:nvPr/>
        </p:nvSpPr>
        <p:spPr>
          <a:xfrm>
            <a:off x="462691" y="3807069"/>
            <a:ext cx="9699310" cy="25996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None/>
              <a:tabLst/>
              <a:defRPr/>
            </a:pPr>
            <a:r>
              <a:rPr lang="en-US" altLang="en-US" sz="2400" b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(4) </a:t>
            </a: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Cồn (alcohol) </a:t>
            </a:r>
            <a:endParaRPr lang="en-US" altLang="en-US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àm biến tính protein, giảm sức căng </a:t>
            </a:r>
            <a:r>
              <a:rPr kumimoji="0" lang="vi-V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bề </a:t>
            </a:r>
            <a:r>
              <a:rPr kumimoji="0" lang="vi-VN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mặt</a:t>
            </a:r>
            <a:r>
              <a:rPr lang="vi-VN" altLang="en-US" sz="2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d</a:t>
            </a:r>
            <a:r>
              <a:rPr kumimoji="0" lang="en-US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iệt</a:t>
            </a:r>
            <a:r>
              <a:rPr lang="en-US" altLang="en-US" sz="20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/ức chế</a:t>
            </a:r>
            <a:r>
              <a:rPr kumimoji="0" lang="vi-VN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hầu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hết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các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loại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mầm</a:t>
            </a:r>
            <a:r>
              <a:rPr kumimoji="0" lang="en-US" altLang="en-US" sz="20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bệnh.</a:t>
            </a:r>
            <a:endParaRPr lang="en-US" altLang="en-US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ü"/>
              <a:tabLst/>
              <a:defRPr/>
            </a:pPr>
            <a:r>
              <a:rPr lang="en-US" altLang="en-US" sz="2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vi-VN" altLang="en-US" sz="2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ương </a:t>
            </a:r>
            <a:r>
              <a:rPr lang="vi-VN" alt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kỵ với HNO</a:t>
            </a:r>
            <a:r>
              <a:rPr lang="vi-VN" altLang="en-US" sz="2000" b="1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vi-VN" alt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KMnO</a:t>
            </a:r>
            <a:r>
              <a:rPr lang="en-US" altLang="en-US" sz="2000" b="1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vi-VN" alt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Na</a:t>
            </a:r>
            <a:r>
              <a:rPr lang="en-US" altLang="en-US" sz="2000" b="1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vi-VN" alt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SO</a:t>
            </a:r>
            <a:r>
              <a:rPr lang="vi-VN" altLang="en-US" sz="2000" b="1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vi-VN" alt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CuSO</a:t>
            </a:r>
            <a:r>
              <a:rPr lang="vi-VN" altLang="en-US" sz="2000" b="1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vi-VN" alt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(muối gây kết tủa), máu mủ (</a:t>
            </a:r>
            <a:r>
              <a:rPr lang="vi-VN" altLang="en-US" sz="2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albumin)</a:t>
            </a:r>
            <a:r>
              <a:rPr lang="en-US" altLang="en-US" sz="2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vi-VN" altLang="en-US" sz="2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altLang="en-US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ü"/>
              <a:tabLst/>
              <a:defRPr/>
            </a:pPr>
            <a:r>
              <a:rPr lang="vi-VN" altLang="en-US" sz="2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Sử </a:t>
            </a:r>
            <a:r>
              <a:rPr lang="vi-VN" alt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dụng: sát trùng tay</a:t>
            </a:r>
            <a:r>
              <a:rPr lang="vi-VN" altLang="en-US" sz="2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da</a:t>
            </a:r>
            <a:r>
              <a:rPr lang="en-US" altLang="en-US" sz="2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altLang="en-US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526087" marR="0" lvl="0" indent="-208090" algn="l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xmlns="" id="{0D10D177-7A91-2083-A7B9-92696FD6A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28522" r="28464"/>
          <a:stretch>
            <a:fillRect/>
          </a:stretch>
        </p:blipFill>
        <p:spPr bwMode="auto">
          <a:xfrm>
            <a:off x="10291768" y="3807069"/>
            <a:ext cx="1399884" cy="209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5D78644F-621D-DA51-D420-2B83C9A82C26}"/>
              </a:ext>
            </a:extLst>
          </p:cNvPr>
          <p:cNvSpPr txBox="1">
            <a:spLocks/>
          </p:cNvSpPr>
          <p:nvPr/>
        </p:nvSpPr>
        <p:spPr>
          <a:xfrm>
            <a:off x="241300" y="1025865"/>
            <a:ext cx="11950700" cy="1143000"/>
          </a:xfr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>
                <a:solidFill>
                  <a:srgbClr val="5792C9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algn="ctr"/>
            <a:r>
              <a:rPr lang="en-US" altLang="en-US" sz="2800" b="1" dirty="0" err="1">
                <a:solidFill>
                  <a:srgbClr val="3E25FB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altLang="en-US" sz="2800" b="1" dirty="0">
                <a:solidFill>
                  <a:srgbClr val="3E25F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latin typeface="Arial" pitchFamily="34" charset="0"/>
                <a:cs typeface="Arial" pitchFamily="34" charset="0"/>
              </a:rPr>
              <a:t>hóa</a:t>
            </a:r>
            <a:r>
              <a:rPr lang="en-US" altLang="en-US" sz="2800" b="1" dirty="0">
                <a:solidFill>
                  <a:srgbClr val="3E25F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latin typeface="Arial" pitchFamily="34" charset="0"/>
                <a:cs typeface="Arial" pitchFamily="34" charset="0"/>
              </a:rPr>
              <a:t>chất</a:t>
            </a:r>
            <a:r>
              <a:rPr lang="en-US" altLang="en-US" sz="2800" b="1" dirty="0">
                <a:solidFill>
                  <a:srgbClr val="3E25F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altLang="en-US" sz="2800" b="1" dirty="0">
                <a:solidFill>
                  <a:srgbClr val="3E25F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latin typeface="Arial" pitchFamily="34" charset="0"/>
                <a:cs typeface="Arial" pitchFamily="34" charset="0"/>
              </a:rPr>
              <a:t>trùng</a:t>
            </a:r>
            <a:r>
              <a:rPr lang="en-US" altLang="en-US" sz="2800" b="1" dirty="0">
                <a:solidFill>
                  <a:srgbClr val="3E25FB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en-US" sz="2800" b="1" dirty="0" err="1">
                <a:solidFill>
                  <a:srgbClr val="3E25FB"/>
                </a:solidFill>
                <a:latin typeface="Arial" pitchFamily="34" charset="0"/>
                <a:cs typeface="Arial" pitchFamily="34" charset="0"/>
              </a:rPr>
              <a:t>khử</a:t>
            </a:r>
            <a:r>
              <a:rPr lang="en-US" altLang="en-US" sz="2800" b="1" dirty="0">
                <a:solidFill>
                  <a:srgbClr val="3E25F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latin typeface="Arial" pitchFamily="34" charset="0"/>
                <a:cs typeface="Arial" pitchFamily="34" charset="0"/>
              </a:rPr>
              <a:t>trùng</a:t>
            </a:r>
            <a:r>
              <a:rPr lang="en-US" altLang="en-US" sz="2800" b="1" dirty="0">
                <a:solidFill>
                  <a:srgbClr val="3E25F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latin typeface="Arial" pitchFamily="34" charset="0"/>
                <a:cs typeface="Arial" pitchFamily="34" charset="0"/>
              </a:rPr>
              <a:t>thông</a:t>
            </a:r>
            <a:r>
              <a:rPr lang="en-US" altLang="en-US" sz="2800" b="1" dirty="0">
                <a:solidFill>
                  <a:srgbClr val="3E25F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altLang="en-US" sz="2800" b="1" dirty="0">
                <a:solidFill>
                  <a:srgbClr val="3E25FB"/>
                </a:solidFill>
                <a:latin typeface="Arial" pitchFamily="34" charset="0"/>
                <a:cs typeface="Arial" pitchFamily="34" charset="0"/>
              </a:rPr>
              <a:t>thường</a:t>
            </a:r>
            <a:endParaRPr lang="en-US" altLang="en-US" sz="2800" b="1" dirty="0">
              <a:solidFill>
                <a:srgbClr val="3E25F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6508376" y="4450976"/>
            <a:ext cx="564777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54289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8" grpId="0"/>
      <p:bldP spid="1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93344DAC-821F-EB7D-9433-137E346ABB99}"/>
              </a:ext>
            </a:extLst>
          </p:cNvPr>
          <p:cNvSpPr txBox="1">
            <a:spLocks/>
          </p:cNvSpPr>
          <p:nvPr/>
        </p:nvSpPr>
        <p:spPr>
          <a:xfrm>
            <a:off x="378171" y="1650953"/>
            <a:ext cx="10111052" cy="2423322"/>
          </a:xfr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200" b="1" kern="1200">
                <a:solidFill>
                  <a:srgbClr val="5792C9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Arial" pitchFamily="34" charset="0"/>
              <a:buNone/>
              <a:defRPr/>
            </a:pPr>
            <a:r>
              <a:rPr lang="en-US" sz="200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(5) </a:t>
            </a:r>
            <a:r>
              <a:rPr lang="vi-VN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Chloramin T (chứa 12% Cl</a:t>
            </a:r>
            <a:r>
              <a:rPr lang="en-US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vi-VN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hoạt tính) </a:t>
            </a:r>
            <a:endParaRPr lang="en-US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609606" indent="-342900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vi-VN" sz="2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Diệt </a:t>
            </a:r>
            <a:r>
              <a:rPr lang="vi-VN" sz="2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 khuẩn, virus, nấm mốc</a:t>
            </a:r>
            <a:r>
              <a:rPr lang="vi-VN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(1ppm),</a:t>
            </a:r>
            <a:r>
              <a:rPr lang="en-US" sz="2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trực khuẩn</a:t>
            </a:r>
            <a:r>
              <a:rPr lang="vi-VN" sz="2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lao</a:t>
            </a:r>
            <a:r>
              <a:rPr lang="vi-VN" sz="2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(50ppm)</a:t>
            </a:r>
            <a:r>
              <a:rPr lang="en-US" sz="2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vi-VN" sz="2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(Chloramin </a:t>
            </a:r>
            <a:r>
              <a:rPr lang="vi-VN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giải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phóng Cl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nguyên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tử</a:t>
            </a:r>
            <a:r>
              <a:rPr lang="vi-VN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ức chế phản ứng enzyme của tế bào,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gây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biến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chất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protein và bất hoạt acid nhân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tế</a:t>
            </a:r>
            <a:r>
              <a:rPr lang="en-US" sz="2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bào).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609606" indent="-342900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vi-VN" sz="2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Dùng </a:t>
            </a:r>
            <a:r>
              <a:rPr lang="vi-VN" sz="2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để </a:t>
            </a:r>
            <a:r>
              <a:rPr lang="vi-VN" sz="2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khử trùng nước, sàn </a:t>
            </a:r>
            <a:r>
              <a:rPr lang="vi-VN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nhà, </a:t>
            </a:r>
            <a:r>
              <a:rPr lang="vi-VN" sz="2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dụng </a:t>
            </a:r>
            <a:r>
              <a:rPr lang="vi-VN" sz="2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cụ</a:t>
            </a:r>
            <a:r>
              <a:rPr lang="en-US" sz="2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7640BD1D-58BA-785D-32D4-EFAF4DAA9C9C}"/>
              </a:ext>
            </a:extLst>
          </p:cNvPr>
          <p:cNvSpPr txBox="1">
            <a:spLocks/>
          </p:cNvSpPr>
          <p:nvPr/>
        </p:nvSpPr>
        <p:spPr>
          <a:xfrm>
            <a:off x="378171" y="3703774"/>
            <a:ext cx="10304483" cy="27125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(6) 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NaOH (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xút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)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660897" indent="-342900" defTabSz="914400">
              <a:lnSpc>
                <a:spcPct val="12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vi-VN" sz="2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Tiêu </a:t>
            </a:r>
            <a:r>
              <a:rPr lang="vi-VN" sz="2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diệt hầu hết các vi khuẩn</a:t>
            </a:r>
            <a:r>
              <a:rPr lang="en-US" sz="2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vi-VN" sz="2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</a:t>
            </a:r>
            <a:r>
              <a:rPr lang="en-US" sz="2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rút</a:t>
            </a:r>
            <a:r>
              <a:rPr lang="vi-VN" sz="2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gây bệnh thông thường </a:t>
            </a:r>
            <a:r>
              <a:rPr lang="vi-VN" sz="2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kumimoji="0" lang="vi-VN" sz="2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Thâm 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nhập </a:t>
            </a: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vào </a:t>
            </a:r>
            <a:r>
              <a:rPr kumimoji="0" lang="vi-VN" sz="2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vi sinh vật, làm tan chúng hoặc biến </a:t>
            </a: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đổi </a:t>
            </a:r>
            <a:r>
              <a:rPr kumimoji="0" lang="vi-VN" sz="2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chúng</a:t>
            </a: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).</a:t>
            </a:r>
            <a:r>
              <a:rPr kumimoji="0" lang="vi-VN" sz="2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660897" indent="-342900" defTabSz="914400">
              <a:lnSpc>
                <a:spcPct val="12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vi-VN" sz="20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Ở </a:t>
            </a:r>
            <a:r>
              <a:rPr lang="vi-VN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nồng </a:t>
            </a:r>
            <a:r>
              <a:rPr lang="vi-VN" sz="2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độ </a:t>
            </a:r>
            <a:r>
              <a:rPr lang="vi-VN" sz="20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đậm </a:t>
            </a:r>
            <a:r>
              <a:rPr lang="vi-VN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đặc (5%) có thể tiêu diệt được 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khuẩn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gây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bệnh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nhiệt </a:t>
            </a:r>
            <a:r>
              <a:rPr lang="vi-VN" sz="20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thán</a:t>
            </a:r>
            <a:r>
              <a:rPr lang="en-US" sz="2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D814542A-7F35-FD95-7892-42D7F28FC625}"/>
              </a:ext>
            </a:extLst>
          </p:cNvPr>
          <p:cNvSpPr txBox="1">
            <a:spLocks/>
          </p:cNvSpPr>
          <p:nvPr/>
        </p:nvSpPr>
        <p:spPr>
          <a:xfrm>
            <a:off x="0" y="997572"/>
            <a:ext cx="11950700" cy="1143000"/>
          </a:xfr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>
                <a:solidFill>
                  <a:srgbClr val="5792C9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algn="ctr"/>
            <a:r>
              <a:rPr lang="en-US" altLang="en-US" sz="2800" b="1" dirty="0" err="1">
                <a:solidFill>
                  <a:srgbClr val="3E25FB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altLang="en-US" sz="2800" b="1" dirty="0">
                <a:solidFill>
                  <a:srgbClr val="3E25F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latin typeface="Arial" pitchFamily="34" charset="0"/>
                <a:cs typeface="Arial" pitchFamily="34" charset="0"/>
              </a:rPr>
              <a:t>hóa</a:t>
            </a:r>
            <a:r>
              <a:rPr lang="en-US" altLang="en-US" sz="2800" b="1" dirty="0">
                <a:solidFill>
                  <a:srgbClr val="3E25F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latin typeface="Arial" pitchFamily="34" charset="0"/>
                <a:cs typeface="Arial" pitchFamily="34" charset="0"/>
              </a:rPr>
              <a:t>chất</a:t>
            </a:r>
            <a:r>
              <a:rPr lang="en-US" altLang="en-US" sz="2800" b="1" dirty="0">
                <a:solidFill>
                  <a:srgbClr val="3E25F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altLang="en-US" sz="2800" b="1" dirty="0">
                <a:solidFill>
                  <a:srgbClr val="3E25F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latin typeface="Arial" pitchFamily="34" charset="0"/>
                <a:cs typeface="Arial" pitchFamily="34" charset="0"/>
              </a:rPr>
              <a:t>trùng</a:t>
            </a:r>
            <a:r>
              <a:rPr lang="en-US" altLang="en-US" sz="2800" b="1" dirty="0">
                <a:solidFill>
                  <a:srgbClr val="3E25FB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en-US" sz="2800" b="1" dirty="0" err="1">
                <a:solidFill>
                  <a:srgbClr val="3E25FB"/>
                </a:solidFill>
                <a:latin typeface="Arial" pitchFamily="34" charset="0"/>
                <a:cs typeface="Arial" pitchFamily="34" charset="0"/>
              </a:rPr>
              <a:t>khử</a:t>
            </a:r>
            <a:r>
              <a:rPr lang="en-US" altLang="en-US" sz="2800" b="1" dirty="0">
                <a:solidFill>
                  <a:srgbClr val="3E25F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latin typeface="Arial" pitchFamily="34" charset="0"/>
                <a:cs typeface="Arial" pitchFamily="34" charset="0"/>
              </a:rPr>
              <a:t>trùng</a:t>
            </a:r>
            <a:r>
              <a:rPr lang="en-US" altLang="en-US" sz="2800" b="1" dirty="0">
                <a:solidFill>
                  <a:srgbClr val="3E25F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err="1">
                <a:solidFill>
                  <a:srgbClr val="3E25FB"/>
                </a:solidFill>
                <a:latin typeface="Arial" pitchFamily="34" charset="0"/>
                <a:cs typeface="Arial" pitchFamily="34" charset="0"/>
              </a:rPr>
              <a:t>thông</a:t>
            </a:r>
            <a:r>
              <a:rPr lang="en-US" altLang="en-US" sz="2800" b="1">
                <a:solidFill>
                  <a:srgbClr val="3E25F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altLang="en-US" sz="2800" b="1" dirty="0">
                <a:solidFill>
                  <a:srgbClr val="3E25FB"/>
                </a:solidFill>
                <a:latin typeface="Arial" pitchFamily="34" charset="0"/>
                <a:cs typeface="Arial" pitchFamily="34" charset="0"/>
              </a:rPr>
              <a:t>thường</a:t>
            </a:r>
            <a:endParaRPr lang="en-US" altLang="en-US" sz="2800" b="1" dirty="0">
              <a:solidFill>
                <a:srgbClr val="3E25FB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7667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369393C2-A679-351C-1C83-67931B9369EB}"/>
              </a:ext>
            </a:extLst>
          </p:cNvPr>
          <p:cNvSpPr txBox="1">
            <a:spLocks/>
          </p:cNvSpPr>
          <p:nvPr/>
        </p:nvSpPr>
        <p:spPr>
          <a:xfrm>
            <a:off x="511055" y="1592480"/>
            <a:ext cx="11247967" cy="4714192"/>
          </a:xfrm>
        </p:spPr>
        <p:txBody>
          <a:bodyPr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200" b="1" kern="1200">
                <a:solidFill>
                  <a:srgbClr val="5792C9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00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(7) </a:t>
            </a:r>
            <a:r>
              <a:rPr lang="vi-VN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Amonium bậc 4 thế hệ I:</a:t>
            </a:r>
            <a:endParaRPr lang="en-US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660897" indent="-34290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en-US" sz="2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US" sz="2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iệt </a:t>
            </a:r>
            <a:r>
              <a:rPr lang="vi-VN" sz="2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 khuẩn </a:t>
            </a:r>
            <a:r>
              <a:rPr lang="en-US" sz="2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khi tiếp xúc trực tiếp do </a:t>
            </a:r>
            <a:r>
              <a:rPr lang="vi-VN" sz="2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 khuẩn hấp phụ hóa chất này rất cao, những </a:t>
            </a:r>
            <a:r>
              <a:rPr lang="vi-VN" sz="2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 khuẩn </a:t>
            </a:r>
            <a:r>
              <a:rPr lang="en-US" sz="2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không tiếp xúc trực tiếp </a:t>
            </a:r>
            <a:r>
              <a:rPr lang="vi-VN" sz="2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sẽ phát sinh tính đề </a:t>
            </a:r>
            <a:r>
              <a:rPr lang="vi-VN" sz="2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kháng</a:t>
            </a:r>
            <a:endParaRPr lang="en-US" sz="20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660897" indent="-34290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vi-VN" sz="2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Tác </a:t>
            </a:r>
            <a:r>
              <a:rPr lang="vi-VN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dụng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khử</a:t>
            </a:r>
            <a:r>
              <a:rPr lang="vi-VN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khuẩn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vi-VN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vi khuẩn G+, G- 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660897" indent="-34290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en-US" sz="2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vi-VN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hông có hiệu quả đối với virus, bào tử và vi </a:t>
            </a:r>
            <a:r>
              <a:rPr lang="vi-VN" sz="2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khuẩn </a:t>
            </a:r>
            <a:r>
              <a:rPr lang="vi-VN" sz="2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lao</a:t>
            </a:r>
          </a:p>
          <a:p>
            <a:pPr marL="660897" indent="-34290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vi-VN" sz="2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Tránh </a:t>
            </a:r>
            <a:r>
              <a:rPr lang="vi-VN" sz="2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dùng chung với </a:t>
            </a:r>
            <a:r>
              <a:rPr lang="en-US" sz="2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xà </a:t>
            </a:r>
            <a:r>
              <a:rPr lang="en-US" sz="2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phòng</a:t>
            </a:r>
            <a:endParaRPr lang="en-US" sz="20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1F643C16-E9E2-67B6-9B98-CD98D9C322D9}"/>
              </a:ext>
            </a:extLst>
          </p:cNvPr>
          <p:cNvSpPr txBox="1">
            <a:spLocks/>
          </p:cNvSpPr>
          <p:nvPr/>
        </p:nvSpPr>
        <p:spPr>
          <a:xfrm>
            <a:off x="469961" y="4073849"/>
            <a:ext cx="11330152" cy="23833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None/>
              <a:tabLst/>
              <a:defRPr/>
            </a:pPr>
            <a:r>
              <a:rPr lang="en-US" sz="2000" b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(8) </a:t>
            </a: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Phenol</a:t>
            </a:r>
            <a:r>
              <a:rPr lang="en-US" sz="2000" b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vi-VN" sz="2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í</a:t>
            </a:r>
            <a:r>
              <a:rPr kumimoji="0" lang="vi-VN" sz="20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sử dụng do độc tính cao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)</a:t>
            </a:r>
          </a:p>
          <a:p>
            <a:pPr marL="794548" indent="-342900" defTabSz="914400">
              <a:lnSpc>
                <a:spcPct val="12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vi-VN" sz="20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Dung </a:t>
            </a:r>
            <a:r>
              <a:rPr lang="vi-VN" sz="2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dịch 5% tiêu diệt nha bào nhiệt thán,</a:t>
            </a:r>
            <a:r>
              <a:rPr lang="en-US" sz="2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trực khuẩn</a:t>
            </a:r>
            <a:r>
              <a:rPr lang="vi-VN" sz="2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lao</a:t>
            </a:r>
            <a:r>
              <a:rPr lang="vi-VN" sz="20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(g</a:t>
            </a:r>
            <a:r>
              <a:rPr kumimoji="0" lang="vi-VN" sz="2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ây 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độc đối với nguyên sinh chất, phá hủy thành tế bào, đông </a:t>
            </a: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kết </a:t>
            </a:r>
            <a:r>
              <a:rPr kumimoji="0" lang="vi-VN" sz="2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protein</a:t>
            </a: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794548" indent="-342900" defTabSz="914400">
              <a:lnSpc>
                <a:spcPct val="12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vi-VN" sz="2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Thường dùng tiêu độc chuồng trại, dụng cụ thú y</a:t>
            </a:r>
          </a:p>
          <a:p>
            <a:pPr marL="794548" marR="0" lvl="0" indent="-342900" algn="l" defTabSz="914400" rtl="0" eaLnBrk="1" fontAlgn="auto" latinLnBrk="0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K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hông sử dụng tiêu độc lò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mổ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vì </a:t>
            </a:r>
            <a:r>
              <a:rPr kumimoji="0" lang="vi-VN" sz="2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gây</a:t>
            </a:r>
            <a:r>
              <a:rPr kumimoji="0" lang="vi-VN" sz="2000" b="1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độc và </a:t>
            </a:r>
            <a:r>
              <a:rPr kumimoji="0" lang="vi-VN" sz="2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để 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lại </a:t>
            </a: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mùi </a:t>
            </a:r>
            <a:r>
              <a:rPr lang="vi-VN" sz="20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khó chịu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89525794-C7D9-44FF-309E-7159F8A70461}"/>
              </a:ext>
            </a:extLst>
          </p:cNvPr>
          <p:cNvSpPr txBox="1">
            <a:spLocks/>
          </p:cNvSpPr>
          <p:nvPr/>
        </p:nvSpPr>
        <p:spPr>
          <a:xfrm>
            <a:off x="270046" y="997572"/>
            <a:ext cx="11729983" cy="1143000"/>
          </a:xfrm>
        </p:spPr>
        <p:txBody>
          <a:bodyPr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>
                <a:solidFill>
                  <a:srgbClr val="5792C9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algn="ctr"/>
            <a:r>
              <a:rPr lang="en-US" alt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alt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hóa</a:t>
            </a:r>
            <a:r>
              <a:rPr lang="en-US" alt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chất</a:t>
            </a:r>
            <a:r>
              <a:rPr lang="en-US" alt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alt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trùng</a:t>
            </a:r>
            <a:r>
              <a:rPr lang="en-US" alt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khử</a:t>
            </a:r>
            <a:r>
              <a:rPr lang="en-US" alt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trùng</a:t>
            </a:r>
            <a:r>
              <a:rPr lang="en-US" alt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thông</a:t>
            </a:r>
            <a:r>
              <a:rPr lang="en-US" alt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alt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thường</a:t>
            </a:r>
            <a:endParaRPr lang="en-US" altLang="en-US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6554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AC9B0CD6-06DC-87DA-6815-DF8E21EE0E02}"/>
              </a:ext>
            </a:extLst>
          </p:cNvPr>
          <p:cNvSpPr txBox="1">
            <a:spLocks/>
          </p:cNvSpPr>
          <p:nvPr/>
        </p:nvSpPr>
        <p:spPr>
          <a:xfrm>
            <a:off x="439616" y="1592602"/>
            <a:ext cx="11480242" cy="2159127"/>
          </a:xfr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200" b="1" kern="1200">
                <a:solidFill>
                  <a:srgbClr val="5792C9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n-US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(9) </a:t>
            </a:r>
            <a:r>
              <a:rPr lang="vi-VN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Crezol (Crezylic acid, Crezylol, Crezyl) </a:t>
            </a:r>
            <a:endParaRPr lang="en-US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en-US" b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b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Diệt</a:t>
            </a:r>
            <a:r>
              <a:rPr lang="vi-VN" sz="2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khuẩn và diệt nấm </a:t>
            </a:r>
            <a:r>
              <a:rPr lang="vi-VN" sz="2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mạnh hơn phenol</a:t>
            </a:r>
            <a:r>
              <a:rPr lang="en-US" sz="2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vi-VN" sz="2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tác động yếu trên vi</a:t>
            </a:r>
            <a:r>
              <a:rPr lang="en-US" sz="2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rút.</a:t>
            </a:r>
          </a:p>
          <a:p>
            <a:pPr marL="342900" indent="-342900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en-US" sz="2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vi-VN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ẫn giữ được hiệu lực khi có chất </a:t>
            </a:r>
            <a:r>
              <a:rPr lang="vi-VN" sz="2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hữu cơ</a:t>
            </a:r>
            <a:r>
              <a:rPr lang="en-US" sz="2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vi-VN" sz="2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vi-VN" sz="2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Dung dịch 0,2 - 0,5% dùng sát trùng tay, dung dịch 2% </a:t>
            </a:r>
            <a:r>
              <a:rPr lang="en-US" sz="2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khử</a:t>
            </a:r>
            <a:r>
              <a:rPr lang="vi-VN" sz="2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trùng chuồng trại... </a:t>
            </a:r>
            <a:endParaRPr lang="en-US" sz="200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en-US" sz="2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Í</a:t>
            </a:r>
            <a:r>
              <a:rPr lang="vi-VN" sz="2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 độc hơn phenol</a:t>
            </a:r>
            <a:r>
              <a:rPr lang="en-US" sz="2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vi-VN" sz="2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776B46B7-3534-439F-DD56-A476888012CC}"/>
              </a:ext>
            </a:extLst>
          </p:cNvPr>
          <p:cNvSpPr txBox="1">
            <a:spLocks/>
          </p:cNvSpPr>
          <p:nvPr/>
        </p:nvSpPr>
        <p:spPr>
          <a:xfrm>
            <a:off x="424383" y="3822389"/>
            <a:ext cx="10933679" cy="17312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74796" marR="0" lvl="0" indent="-474796" algn="l" defTabSz="914400" rtl="0" eaLnBrk="1" fontAlgn="auto" latinLnBrk="0" hangingPunct="1">
              <a:lnSpc>
                <a:spcPct val="120000"/>
              </a:lnSpc>
              <a:buClr>
                <a:schemeClr val="accent1"/>
              </a:buClr>
              <a:buSzPct val="80000"/>
              <a:tabLst/>
              <a:defRPr/>
            </a:pPr>
            <a:r>
              <a:rPr kumimoji="0" lang="en-US" sz="22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(10)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Formol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(Formalin)  </a:t>
            </a:r>
          </a:p>
          <a:p>
            <a:pPr marL="609607" lvl="0" indent="-342900" defTabSz="914400">
              <a:lnSpc>
                <a:spcPct val="12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US" sz="2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Diệt </a:t>
            </a:r>
            <a:r>
              <a:rPr lang="en-US" sz="2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hầu hết các vi khuẩn, vi khuẩn sinh bào tử, trực khuẩn lao, vi </a:t>
            </a:r>
            <a:r>
              <a:rPr lang="en-US" sz="2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rút </a:t>
            </a:r>
            <a:r>
              <a:rPr lang="en-US" sz="2000" b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0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làm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đông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cứng</a:t>
            </a:r>
            <a:r>
              <a:rPr lang="en-US" sz="2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protein).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609607" marR="0" lvl="0" indent="-342900" algn="l" defTabSz="914400" rtl="0" eaLnBrk="1" fontAlgn="auto" latinLnBrk="0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Char char="ü"/>
              <a:tabLst/>
              <a:defRPr/>
            </a:pPr>
            <a:r>
              <a:rPr lang="en-US" sz="20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Khử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trùng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cụ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chuồng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trại</a:t>
            </a:r>
            <a:r>
              <a:rPr lang="en-US" sz="2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bảo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quản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mẫu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bệnh</a:t>
            </a:r>
            <a:r>
              <a:rPr lang="en-US" sz="2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phẩm</a:t>
            </a:r>
            <a:r>
              <a:rPr lang="en-US" sz="20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7C08D4EE-2A4D-6461-E8EE-9FA537D6EFAE}"/>
              </a:ext>
            </a:extLst>
          </p:cNvPr>
          <p:cNvSpPr txBox="1">
            <a:spLocks/>
          </p:cNvSpPr>
          <p:nvPr/>
        </p:nvSpPr>
        <p:spPr>
          <a:xfrm>
            <a:off x="278681" y="1053759"/>
            <a:ext cx="11656410" cy="1143000"/>
          </a:xfr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>
                <a:solidFill>
                  <a:srgbClr val="5792C9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algn="ctr"/>
            <a:r>
              <a:rPr lang="en-US" altLang="en-US" sz="2800" b="1" dirty="0" err="1">
                <a:solidFill>
                  <a:srgbClr val="3E25FB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altLang="en-US" sz="2800" b="1" dirty="0">
                <a:solidFill>
                  <a:srgbClr val="3E25F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latin typeface="Arial" pitchFamily="34" charset="0"/>
                <a:cs typeface="Arial" pitchFamily="34" charset="0"/>
              </a:rPr>
              <a:t>hóa</a:t>
            </a:r>
            <a:r>
              <a:rPr lang="en-US" altLang="en-US" sz="2800" b="1" dirty="0">
                <a:solidFill>
                  <a:srgbClr val="3E25F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latin typeface="Arial" pitchFamily="34" charset="0"/>
                <a:cs typeface="Arial" pitchFamily="34" charset="0"/>
              </a:rPr>
              <a:t>chất</a:t>
            </a:r>
            <a:r>
              <a:rPr lang="en-US" altLang="en-US" sz="2800" b="1" dirty="0">
                <a:solidFill>
                  <a:srgbClr val="3E25F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altLang="en-US" sz="2800" b="1" dirty="0">
                <a:solidFill>
                  <a:srgbClr val="3E25F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latin typeface="Arial" pitchFamily="34" charset="0"/>
                <a:cs typeface="Arial" pitchFamily="34" charset="0"/>
              </a:rPr>
              <a:t>trùng</a:t>
            </a:r>
            <a:r>
              <a:rPr lang="en-US" altLang="en-US" sz="2800" b="1" dirty="0">
                <a:solidFill>
                  <a:srgbClr val="3E25FB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en-US" sz="2800" b="1" dirty="0" err="1">
                <a:solidFill>
                  <a:srgbClr val="3E25FB"/>
                </a:solidFill>
                <a:latin typeface="Arial" pitchFamily="34" charset="0"/>
                <a:cs typeface="Arial" pitchFamily="34" charset="0"/>
              </a:rPr>
              <a:t>khử</a:t>
            </a:r>
            <a:r>
              <a:rPr lang="en-US" altLang="en-US" sz="2800" b="1" dirty="0">
                <a:solidFill>
                  <a:srgbClr val="3E25F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latin typeface="Arial" pitchFamily="34" charset="0"/>
                <a:cs typeface="Arial" pitchFamily="34" charset="0"/>
              </a:rPr>
              <a:t>trùng</a:t>
            </a:r>
            <a:r>
              <a:rPr lang="en-US" altLang="en-US" sz="2800" b="1" dirty="0">
                <a:solidFill>
                  <a:srgbClr val="3E25F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latin typeface="Arial" pitchFamily="34" charset="0"/>
                <a:cs typeface="Arial" pitchFamily="34" charset="0"/>
              </a:rPr>
              <a:t>thông</a:t>
            </a:r>
            <a:r>
              <a:rPr lang="en-US" altLang="en-US" sz="2800" b="1" dirty="0">
                <a:solidFill>
                  <a:srgbClr val="3E25F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altLang="en-US" sz="2800" b="1" dirty="0">
                <a:solidFill>
                  <a:srgbClr val="3E25FB"/>
                </a:solidFill>
                <a:latin typeface="Arial" pitchFamily="34" charset="0"/>
                <a:cs typeface="Arial" pitchFamily="34" charset="0"/>
              </a:rPr>
              <a:t>thường</a:t>
            </a:r>
            <a:endParaRPr lang="en-US" altLang="en-US" sz="2800" b="1" dirty="0">
              <a:solidFill>
                <a:srgbClr val="3E25F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Flowchart: Alternate Process 1"/>
          <p:cNvSpPr/>
          <p:nvPr/>
        </p:nvSpPr>
        <p:spPr>
          <a:xfrm>
            <a:off x="685802" y="5553635"/>
            <a:ext cx="10448364" cy="874059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en-US" b="1" i="1">
                <a:solidFill>
                  <a:srgbClr val="333399"/>
                </a:solidFill>
                <a:sym typeface="Wingdings" panose="05000000000000000000" pitchFamily="2" charset="2"/>
              </a:rPr>
              <a:t></a:t>
            </a:r>
            <a:r>
              <a:rPr lang="en-US" b="1" i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Formol dễ </a:t>
            </a:r>
            <a:r>
              <a:rPr lang="en-US" b="1" i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bay h</a:t>
            </a:r>
            <a:r>
              <a:rPr lang="vi-VN" b="1" i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ơ</a:t>
            </a:r>
            <a:r>
              <a:rPr lang="en-US" b="1" i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i, có </a:t>
            </a:r>
            <a:r>
              <a:rPr lang="vi-VN" b="1" i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độc tính </a:t>
            </a:r>
            <a:r>
              <a:rPr lang="en-US" b="1" i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cao, gây </a:t>
            </a:r>
            <a:r>
              <a:rPr lang="vi-VN" b="1" i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kích ứng niêm mạc, làm chết biểu mô, có nguy cơ gây ung thư nên khi dùng phải </a:t>
            </a:r>
            <a:r>
              <a:rPr lang="en-US" b="1" i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mang đầy đủ bảo hộ lao </a:t>
            </a:r>
            <a:r>
              <a:rPr lang="en-US" b="1" i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!</a:t>
            </a:r>
            <a:endParaRPr lang="en-US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60913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3E3D53CC-6707-D35F-6379-4F51209F0FB9}"/>
              </a:ext>
            </a:extLst>
          </p:cNvPr>
          <p:cNvSpPr txBox="1">
            <a:spLocks/>
          </p:cNvSpPr>
          <p:nvPr/>
        </p:nvSpPr>
        <p:spPr>
          <a:xfrm>
            <a:off x="609600" y="1164770"/>
            <a:ext cx="10169769" cy="1449387"/>
          </a:xfr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200" b="1" kern="1200">
                <a:solidFill>
                  <a:srgbClr val="5792C9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  <a:defRPr/>
            </a:pPr>
            <a:r>
              <a:rPr lang="en-US" altLang="en-US" sz="280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(11) </a:t>
            </a:r>
            <a:r>
              <a:rPr lang="vi-VN" alt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Các </a:t>
            </a:r>
            <a:r>
              <a:rPr lang="en-US" alt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chất</a:t>
            </a:r>
            <a:r>
              <a:rPr lang="vi-VN" alt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khử trùng, sát trùng phối hợp</a:t>
            </a:r>
            <a:endParaRPr lang="en-US" altLang="en-US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None/>
              <a:defRPr/>
            </a:pPr>
            <a:r>
              <a:rPr lang="en-US" altLang="en-US" sz="2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Đ</a:t>
            </a:r>
            <a:r>
              <a:rPr lang="vi-VN" alt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ể gia tăng hiệu lực và giảm bớt độc tính</a:t>
            </a:r>
            <a:r>
              <a:rPr lang="en-US" alt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alt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của các chất sát trùng, một số chất phối hợp</a:t>
            </a:r>
            <a:r>
              <a:rPr lang="en-US" alt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alt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alt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alt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sản </a:t>
            </a:r>
            <a:r>
              <a:rPr lang="vi-VN" altLang="en-US" sz="2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xuất </a:t>
            </a:r>
            <a:r>
              <a:rPr lang="en-US" altLang="en-US" sz="2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altLang="en-US" sz="2215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E7FE4F4A-0149-21CA-E80D-9EEA2A451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r="51762"/>
          <a:stretch>
            <a:fillRect/>
          </a:stretch>
        </p:blipFill>
        <p:spPr bwMode="auto">
          <a:xfrm>
            <a:off x="8814350" y="2614157"/>
            <a:ext cx="2933152" cy="28753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xmlns="" id="{0F7F2999-7BBC-05F1-E914-ACC39A4C98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995" y="2432402"/>
            <a:ext cx="8164521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01650" indent="-342900" eaLnBrk="1" hangingPunct="1">
              <a:spcAft>
                <a:spcPts val="550"/>
              </a:spcAft>
              <a:buFont typeface="Wingdings" panose="05000000000000000000" pitchFamily="2" charset="2"/>
              <a:buChar char="v"/>
            </a:pPr>
            <a:r>
              <a:rPr lang="vi-VN" altLang="en-US" sz="20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Phối hợp </a:t>
            </a:r>
            <a:r>
              <a:rPr lang="vi-VN" altLang="en-US" sz="2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peroxygen với </a:t>
            </a:r>
            <a:r>
              <a:rPr lang="vi-VN" alt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acid </a:t>
            </a:r>
            <a:r>
              <a:rPr lang="vi-VN" altLang="en-US" sz="2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hữu </a:t>
            </a:r>
            <a:r>
              <a:rPr lang="vi-VN" altLang="en-US" sz="2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cơ và </a:t>
            </a:r>
            <a:r>
              <a:rPr lang="vi-VN" alt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acid </a:t>
            </a:r>
            <a:r>
              <a:rPr lang="vi-VN" altLang="en-US" sz="2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vô </a:t>
            </a:r>
            <a:r>
              <a:rPr lang="vi-VN" altLang="en-US" sz="2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cơ (ví dụ Virkon S, Hankon...)</a:t>
            </a:r>
            <a:endParaRPr lang="en-US" alt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501650" indent="-342900">
              <a:spcAft>
                <a:spcPts val="550"/>
              </a:spcAft>
              <a:buFont typeface="Wingdings" panose="05000000000000000000" pitchFamily="2" charset="2"/>
              <a:buChar char="v"/>
            </a:pPr>
            <a:r>
              <a:rPr lang="vi-VN" altLang="en-US" sz="2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Phối hợp 4 </a:t>
            </a:r>
            <a:r>
              <a:rPr lang="vi-VN" alt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chloro </a:t>
            </a:r>
            <a:r>
              <a:rPr lang="vi-VN" altLang="en-US" sz="2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3-methyl </a:t>
            </a:r>
            <a:r>
              <a:rPr lang="vi-VN" altLang="en-US" sz="2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phenol vơi </a:t>
            </a:r>
            <a:r>
              <a:rPr lang="vi-VN" alt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3-benzyl  4 </a:t>
            </a:r>
            <a:r>
              <a:rPr lang="vi-VN" altLang="en-US" sz="2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chlorophenol </a:t>
            </a:r>
            <a:r>
              <a:rPr lang="vi-VN" altLang="en-US" sz="2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(ví dụ: PROPHYL®)</a:t>
            </a:r>
            <a:r>
              <a:rPr lang="vi-VN" altLang="en-US" sz="20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alt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501650" indent="-342900">
              <a:spcAft>
                <a:spcPts val="550"/>
              </a:spcAft>
              <a:buFont typeface="Wingdings" panose="05000000000000000000" pitchFamily="2" charset="2"/>
              <a:buChar char="v"/>
            </a:pPr>
            <a:r>
              <a:rPr lang="vi-VN" altLang="en-US" sz="2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Phối hợp glutaraldehyd</a:t>
            </a:r>
            <a:r>
              <a:rPr lang="en-US" alt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vi-VN" alt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ph</a:t>
            </a:r>
            <a:r>
              <a:rPr lang="en-US" alt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ứ</a:t>
            </a:r>
            <a:r>
              <a:rPr lang="vi-VN" alt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 hợp amonium </a:t>
            </a:r>
            <a:r>
              <a:rPr lang="vi-VN" altLang="en-US" sz="2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bậc </a:t>
            </a:r>
            <a:r>
              <a:rPr lang="vi-VN" altLang="en-US" sz="2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vi-VN" altLang="en-US" sz="2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altLang="en-US" sz="2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với </a:t>
            </a:r>
            <a:r>
              <a:rPr lang="vi-VN" alt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terpineol, dầu </a:t>
            </a:r>
            <a:r>
              <a:rPr lang="vi-VN" altLang="en-US" sz="2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thông </a:t>
            </a:r>
            <a:r>
              <a:rPr lang="vi-VN" altLang="en-US" sz="2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(ví dụ TH4+) </a:t>
            </a:r>
            <a:endParaRPr lang="en-US" alt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501650" indent="-342900">
              <a:spcAft>
                <a:spcPts val="550"/>
              </a:spcAft>
              <a:buFont typeface="Wingdings" panose="05000000000000000000" pitchFamily="2" charset="2"/>
              <a:buChar char="v"/>
            </a:pPr>
            <a:r>
              <a:rPr lang="vi-VN" altLang="en-US" sz="2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Phối hợp glutaraldehyd</a:t>
            </a:r>
            <a:r>
              <a:rPr lang="en-US" alt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e, </a:t>
            </a:r>
            <a:r>
              <a:rPr lang="en-US" altLang="en-US" sz="200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cocobenzyl</a:t>
            </a:r>
            <a:r>
              <a:rPr lang="en-US" altLang="en-US" sz="2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dimenthyl</a:t>
            </a:r>
            <a:r>
              <a:rPr lang="en-US" altLang="en-US" sz="2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 </a:t>
            </a:r>
            <a:r>
              <a:rPr lang="en-US" altLang="en-US" sz="2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ammonium </a:t>
            </a:r>
            <a:r>
              <a:rPr lang="en-US" altLang="en-US" sz="2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chloride (ví dụ Omnicide) </a:t>
            </a:r>
            <a:endParaRPr lang="en-US" alt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501650" indent="-342900">
              <a:spcAft>
                <a:spcPts val="550"/>
              </a:spcAft>
              <a:buFont typeface="Wingdings" panose="05000000000000000000" pitchFamily="2" charset="2"/>
              <a:buChar char="v"/>
            </a:pPr>
            <a:r>
              <a:rPr lang="vi-VN" altLang="en-US" sz="2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Phối hợp glutaraldehyd</a:t>
            </a:r>
            <a:r>
              <a:rPr lang="en-US" alt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e, </a:t>
            </a:r>
            <a:r>
              <a:rPr lang="en-US" altLang="en-US" sz="200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alkylbenzyl</a:t>
            </a:r>
            <a:r>
              <a:rPr lang="en-US" altLang="en-US" sz="2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dimenthyl với ammonium chloride (vi dụ Bioxide) </a:t>
            </a:r>
            <a:endParaRPr lang="en-US" alt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9973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19B8DD6C-9357-284C-ABF0-A69F9F556B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xmlns="" id="{26EA3558-F6FD-3FC5-715F-E2D6F548ABE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 pitchFamily="34" charset="0"/>
                <a:cs typeface="Arial" pitchFamily="34" charset="0"/>
              </a:rPr>
              <a:t>4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7F16FB2F-022A-C876-3205-192D00876474}"/>
              </a:ext>
            </a:extLst>
          </p:cNvPr>
          <p:cNvSpPr txBox="1">
            <a:spLocks/>
          </p:cNvSpPr>
          <p:nvPr/>
        </p:nvSpPr>
        <p:spPr bwMode="auto">
          <a:xfrm>
            <a:off x="3349868" y="1708280"/>
            <a:ext cx="8150469" cy="3670543"/>
          </a:xfrm>
          <a:prstGeom prst="rect">
            <a:avLst/>
          </a:prstGeom>
          <a:noFill/>
          <a:ln w="9525">
            <a:solidFill>
              <a:srgbClr val="0033CC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ct val="130000"/>
              </a:lnSpc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altLang="en-US" sz="2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alt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alt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alt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alt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 eaLnBrk="0" hangingPunct="0">
              <a:lnSpc>
                <a:spcPct val="130000"/>
              </a:lnSpc>
              <a:spcBef>
                <a:spcPct val="0"/>
              </a:spcBef>
              <a:buFont typeface="Arial" pitchFamily="34" charset="0"/>
              <a:buAutoNum type="arabicParenBoth"/>
              <a:defRPr/>
            </a:pPr>
            <a:r>
              <a:rPr lang="en-US" altLang="en-US" sz="24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alt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mầm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 </a:t>
            </a:r>
            <a:r>
              <a:rPr lang="en-US" altLang="en-US" sz="24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rút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biện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alt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endParaRPr lang="en-US" alt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eaLnBrk="0" hangingPunct="0">
              <a:lnSpc>
                <a:spcPct val="130000"/>
              </a:lnSpc>
              <a:spcBef>
                <a:spcPct val="0"/>
              </a:spcBef>
              <a:buFont typeface="Arial" pitchFamily="34" charset="0"/>
              <a:buAutoNum type="arabicParenBoth"/>
              <a:defRPr/>
            </a:pPr>
            <a:r>
              <a:rPr lang="en-US" altLang="en-US" sz="24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alt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mầm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biện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alt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endParaRPr lang="en-US" alt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eaLnBrk="0" hangingPunct="0">
              <a:lnSpc>
                <a:spcPct val="130000"/>
              </a:lnSpc>
              <a:spcBef>
                <a:spcPct val="0"/>
              </a:spcBef>
              <a:buFont typeface="Arial" pitchFamily="34" charset="0"/>
              <a:buAutoNum type="arabicParenBoth"/>
              <a:defRPr/>
            </a:pPr>
            <a:r>
              <a:rPr lang="en-US" altLang="en-US" sz="24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alt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mầm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nấm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ký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biện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alt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endParaRPr lang="en-US" alt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lnSpc>
                <a:spcPct val="130000"/>
              </a:lnSpc>
              <a:defRPr/>
            </a:pPr>
            <a:endParaRPr lang="en-US" altLang="en-US" sz="2800" dirty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1026" name="Picture 2" descr="Chi tiết 55+ về hình dấu hỏi - cdgdbentre.edu.vn">
            <a:extLst>
              <a:ext uri="{FF2B5EF4-FFF2-40B4-BE49-F238E27FC236}">
                <a16:creationId xmlns:a16="http://schemas.microsoft.com/office/drawing/2014/main" xmlns="" id="{4B15F412-530A-4846-B8CA-428A65F89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26" y="1925236"/>
            <a:ext cx="2263994" cy="262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757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>
            <a:extLst>
              <a:ext uri="{FF2B5EF4-FFF2-40B4-BE49-F238E27FC236}">
                <a16:creationId xmlns:a16="http://schemas.microsoft.com/office/drawing/2014/main" xmlns="" id="{D681F153-197E-4415-955B-E4C4052C0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5769" y="5984618"/>
            <a:ext cx="9144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i="1" dirty="0" err="1">
                <a:solidFill>
                  <a:srgbClr val="003399"/>
                </a:solidFill>
              </a:rPr>
              <a:t>Hoá</a:t>
            </a:r>
            <a:r>
              <a:rPr lang="en-US" altLang="en-US" sz="2000" i="1" dirty="0">
                <a:solidFill>
                  <a:srgbClr val="003399"/>
                </a:solidFill>
              </a:rPr>
              <a:t> </a:t>
            </a:r>
            <a:r>
              <a:rPr lang="en-US" altLang="en-US" sz="2000" i="1" err="1">
                <a:solidFill>
                  <a:srgbClr val="003399"/>
                </a:solidFill>
              </a:rPr>
              <a:t>chất</a:t>
            </a:r>
            <a:r>
              <a:rPr lang="en-US" altLang="en-US" sz="2000" i="1">
                <a:solidFill>
                  <a:srgbClr val="003399"/>
                </a:solidFill>
              </a:rPr>
              <a:t> </a:t>
            </a:r>
            <a:r>
              <a:rPr lang="en-US" altLang="en-US" sz="2000" i="1" smtClean="0">
                <a:solidFill>
                  <a:srgbClr val="003399"/>
                </a:solidFill>
              </a:rPr>
              <a:t> bắn </a:t>
            </a:r>
            <a:r>
              <a:rPr lang="en-US" altLang="en-US" sz="2000" i="1" dirty="0" err="1">
                <a:solidFill>
                  <a:srgbClr val="003399"/>
                </a:solidFill>
              </a:rPr>
              <a:t>vào</a:t>
            </a:r>
            <a:r>
              <a:rPr lang="en-US" altLang="en-US" sz="2000" i="1" dirty="0">
                <a:solidFill>
                  <a:srgbClr val="003399"/>
                </a:solidFill>
              </a:rPr>
              <a:t> </a:t>
            </a:r>
            <a:r>
              <a:rPr lang="en-US" altLang="en-US" sz="2000" i="1" dirty="0" err="1">
                <a:solidFill>
                  <a:srgbClr val="003399"/>
                </a:solidFill>
              </a:rPr>
              <a:t>mắt</a:t>
            </a:r>
            <a:r>
              <a:rPr lang="en-US" altLang="en-US" sz="2000" i="1" dirty="0">
                <a:solidFill>
                  <a:srgbClr val="003399"/>
                </a:solidFill>
              </a:rPr>
              <a:t> </a:t>
            </a:r>
            <a:r>
              <a:rPr lang="en-US" altLang="en-US" sz="2000" i="1" dirty="0" err="1">
                <a:solidFill>
                  <a:srgbClr val="003399"/>
                </a:solidFill>
              </a:rPr>
              <a:t>sẽ</a:t>
            </a:r>
            <a:r>
              <a:rPr lang="en-US" altLang="en-US" sz="2000" i="1" dirty="0">
                <a:solidFill>
                  <a:srgbClr val="003399"/>
                </a:solidFill>
              </a:rPr>
              <a:t> </a:t>
            </a:r>
            <a:r>
              <a:rPr lang="en-US" altLang="en-US" sz="2000" i="1" dirty="0" err="1">
                <a:solidFill>
                  <a:srgbClr val="003399"/>
                </a:solidFill>
              </a:rPr>
              <a:t>được</a:t>
            </a:r>
            <a:r>
              <a:rPr lang="en-US" altLang="en-US" sz="2000" i="1" dirty="0">
                <a:solidFill>
                  <a:srgbClr val="003399"/>
                </a:solidFill>
              </a:rPr>
              <a:t> </a:t>
            </a:r>
            <a:r>
              <a:rPr lang="en-US" altLang="en-US" sz="2000" i="1" dirty="0" err="1">
                <a:solidFill>
                  <a:srgbClr val="003399"/>
                </a:solidFill>
              </a:rPr>
              <a:t>hấp</a:t>
            </a:r>
            <a:r>
              <a:rPr lang="en-US" altLang="en-US" sz="2000" i="1" dirty="0">
                <a:solidFill>
                  <a:srgbClr val="003399"/>
                </a:solidFill>
              </a:rPr>
              <a:t> </a:t>
            </a:r>
            <a:r>
              <a:rPr lang="en-US" altLang="en-US" sz="2000" i="1" dirty="0" err="1">
                <a:solidFill>
                  <a:srgbClr val="003399"/>
                </a:solidFill>
              </a:rPr>
              <a:t>thụ</a:t>
            </a:r>
            <a:r>
              <a:rPr lang="en-US" altLang="en-US" sz="2000" i="1" dirty="0">
                <a:solidFill>
                  <a:srgbClr val="003399"/>
                </a:solidFill>
              </a:rPr>
              <a:t> </a:t>
            </a:r>
            <a:r>
              <a:rPr lang="en-US" altLang="en-US" sz="2000" i="1" dirty="0" err="1">
                <a:solidFill>
                  <a:srgbClr val="003399"/>
                </a:solidFill>
              </a:rPr>
              <a:t>nhanh</a:t>
            </a:r>
            <a:r>
              <a:rPr lang="en-US" altLang="en-US" sz="2000" i="1" dirty="0">
                <a:solidFill>
                  <a:srgbClr val="003399"/>
                </a:solidFill>
              </a:rPr>
              <a:t> </a:t>
            </a:r>
            <a:r>
              <a:rPr lang="en-US" altLang="en-US" sz="2000" i="1" dirty="0" err="1">
                <a:solidFill>
                  <a:srgbClr val="003399"/>
                </a:solidFill>
              </a:rPr>
              <a:t>hơn</a:t>
            </a:r>
            <a:r>
              <a:rPr lang="en-US" altLang="en-US" sz="2000" i="1" dirty="0">
                <a:solidFill>
                  <a:srgbClr val="003399"/>
                </a:solidFill>
              </a:rPr>
              <a:t> </a:t>
            </a:r>
            <a:r>
              <a:rPr lang="en-US" altLang="en-US" sz="2000" b="1" i="1" dirty="0">
                <a:solidFill>
                  <a:srgbClr val="C00000"/>
                </a:solidFill>
              </a:rPr>
              <a:t>12 </a:t>
            </a:r>
            <a:r>
              <a:rPr lang="en-US" altLang="en-US" sz="2000" b="1" i="1" dirty="0" err="1">
                <a:solidFill>
                  <a:srgbClr val="C00000"/>
                </a:solidFill>
              </a:rPr>
              <a:t>lần</a:t>
            </a:r>
            <a:r>
              <a:rPr lang="en-US" altLang="en-US" sz="2000" b="1" i="1" dirty="0">
                <a:solidFill>
                  <a:srgbClr val="C00000"/>
                </a:solidFill>
              </a:rPr>
              <a:t> </a:t>
            </a:r>
            <a:r>
              <a:rPr lang="en-US" altLang="en-US" sz="2000" i="1" err="1">
                <a:solidFill>
                  <a:srgbClr val="003399"/>
                </a:solidFill>
              </a:rPr>
              <a:t>khi</a:t>
            </a:r>
            <a:r>
              <a:rPr lang="en-US" altLang="en-US" sz="2000" i="1">
                <a:solidFill>
                  <a:srgbClr val="003399"/>
                </a:solidFill>
              </a:rPr>
              <a:t> </a:t>
            </a:r>
            <a:r>
              <a:rPr lang="en-US" altLang="en-US" sz="2000" i="1" smtClean="0">
                <a:solidFill>
                  <a:srgbClr val="003399"/>
                </a:solidFill>
              </a:rPr>
              <a:t> bắn vào tay</a:t>
            </a:r>
            <a:r>
              <a:rPr lang="en-US" altLang="en-US" sz="2000" i="1" dirty="0">
                <a:solidFill>
                  <a:srgbClr val="003399"/>
                </a:solidFill>
              </a:rPr>
              <a:t>!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xmlns="" id="{CC7EADF7-BDB5-4793-BB13-77DB0174B3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5527" y="971462"/>
            <a:ext cx="8760941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smtClean="0">
                <a:solidFill>
                  <a:srgbClr val="3E25FB"/>
                </a:solidFill>
              </a:rPr>
              <a:t>Sự </a:t>
            </a:r>
            <a:r>
              <a:rPr lang="en-US" altLang="en-US" sz="2800" b="1" dirty="0" err="1">
                <a:solidFill>
                  <a:srgbClr val="3E25FB"/>
                </a:solidFill>
              </a:rPr>
              <a:t>hấp</a:t>
            </a:r>
            <a:r>
              <a:rPr lang="en-US" altLang="en-US" sz="2800" b="1" dirty="0">
                <a:solidFill>
                  <a:srgbClr val="3E25FB"/>
                </a:solidFill>
              </a:rPr>
              <a:t> </a:t>
            </a:r>
            <a:r>
              <a:rPr lang="en-US" altLang="en-US" sz="2800" b="1" err="1">
                <a:solidFill>
                  <a:srgbClr val="3E25FB"/>
                </a:solidFill>
              </a:rPr>
              <a:t>thụ</a:t>
            </a:r>
            <a:r>
              <a:rPr lang="en-US" altLang="en-US" sz="2800" b="1">
                <a:solidFill>
                  <a:srgbClr val="3E25FB"/>
                </a:solidFill>
              </a:rPr>
              <a:t> </a:t>
            </a:r>
            <a:r>
              <a:rPr lang="en-US" altLang="en-US" sz="2800" b="1" smtClean="0">
                <a:solidFill>
                  <a:srgbClr val="3E25FB"/>
                </a:solidFill>
              </a:rPr>
              <a:t>chất khử trùng trên </a:t>
            </a:r>
            <a:r>
              <a:rPr lang="en-US" altLang="en-US" sz="2800" b="1" dirty="0" err="1">
                <a:solidFill>
                  <a:srgbClr val="3E25FB"/>
                </a:solidFill>
              </a:rPr>
              <a:t>cơ</a:t>
            </a:r>
            <a:r>
              <a:rPr lang="en-US" altLang="en-US" sz="2800" b="1" dirty="0">
                <a:solidFill>
                  <a:srgbClr val="3E25FB"/>
                </a:solidFill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</a:rPr>
              <a:t>thể</a:t>
            </a:r>
            <a:r>
              <a:rPr lang="en-US" altLang="en-US" sz="2800" b="1" dirty="0">
                <a:solidFill>
                  <a:srgbClr val="3E25FB"/>
                </a:solidFill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</a:rPr>
              <a:t>người</a:t>
            </a:r>
            <a:endParaRPr lang="en-US" altLang="en-US" sz="2800" b="1" dirty="0">
              <a:solidFill>
                <a:srgbClr val="3E25FB"/>
              </a:solidFill>
            </a:endParaRPr>
          </a:p>
        </p:txBody>
      </p:sp>
      <p:pic>
        <p:nvPicPr>
          <p:cNvPr id="20" name="Picture 3" descr="a2kabani_supermario">
            <a:extLst>
              <a:ext uri="{FF2B5EF4-FFF2-40B4-BE49-F238E27FC236}">
                <a16:creationId xmlns:a16="http://schemas.microsoft.com/office/drawing/2014/main" xmlns="" id="{F25991A0-F5C4-4891-846C-C3A80FD1F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62046" y="1710837"/>
            <a:ext cx="5115180" cy="4199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1" name="Text Box 13">
            <a:extLst>
              <a:ext uri="{FF2B5EF4-FFF2-40B4-BE49-F238E27FC236}">
                <a16:creationId xmlns:a16="http://schemas.microsoft.com/office/drawing/2014/main" xmlns="" id="{5A24A8CE-7098-449F-B268-1D0AF253F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6205" y="1955975"/>
            <a:ext cx="16367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FFFF00"/>
                </a:solidFill>
              </a:rPr>
              <a:t>Da </a:t>
            </a:r>
            <a:r>
              <a:rPr lang="en-US" altLang="en-US" sz="1800" b="1" dirty="0" err="1">
                <a:solidFill>
                  <a:srgbClr val="FFFF00"/>
                </a:solidFill>
              </a:rPr>
              <a:t>đầu</a:t>
            </a:r>
            <a:r>
              <a:rPr lang="en-US" altLang="en-US" sz="1800" b="1" dirty="0">
                <a:solidFill>
                  <a:srgbClr val="FFFF00"/>
                </a:solidFill>
              </a:rPr>
              <a:t> = 3.7</a:t>
            </a:r>
          </a:p>
        </p:txBody>
      </p:sp>
      <p:sp>
        <p:nvSpPr>
          <p:cNvPr id="22" name="Text Box 12">
            <a:extLst>
              <a:ext uri="{FF2B5EF4-FFF2-40B4-BE49-F238E27FC236}">
                <a16:creationId xmlns:a16="http://schemas.microsoft.com/office/drawing/2014/main" xmlns="" id="{0CE223B5-1D58-4765-857A-B099B798F1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5302" y="2595208"/>
            <a:ext cx="12874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FFFF00"/>
                </a:solidFill>
              </a:rPr>
              <a:t>Tai = 5.4</a:t>
            </a:r>
          </a:p>
        </p:txBody>
      </p:sp>
      <p:sp>
        <p:nvSpPr>
          <p:cNvPr id="23" name="Text Box 11">
            <a:extLst>
              <a:ext uri="{FF2B5EF4-FFF2-40B4-BE49-F238E27FC236}">
                <a16:creationId xmlns:a16="http://schemas.microsoft.com/office/drawing/2014/main" xmlns="" id="{EE6170A4-8B08-44AB-9B53-DF912D45DC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8695" y="2778565"/>
            <a:ext cx="21955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solidFill>
                  <a:srgbClr val="FFFF00"/>
                </a:solidFill>
              </a:rPr>
              <a:t>Lòng</a:t>
            </a:r>
            <a:r>
              <a:rPr lang="en-US" altLang="en-US" sz="1800" b="1" dirty="0">
                <a:solidFill>
                  <a:srgbClr val="FFFF00"/>
                </a:solidFill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</a:rPr>
              <a:t>bàn</a:t>
            </a:r>
            <a:r>
              <a:rPr lang="en-US" altLang="en-US" sz="1800" b="1" dirty="0">
                <a:solidFill>
                  <a:srgbClr val="FFFF00"/>
                </a:solidFill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</a:rPr>
              <a:t>tay</a:t>
            </a:r>
            <a:r>
              <a:rPr lang="en-US" altLang="en-US" sz="1800" b="1" dirty="0">
                <a:solidFill>
                  <a:srgbClr val="FFFF00"/>
                </a:solidFill>
              </a:rPr>
              <a:t> = 1.3</a:t>
            </a:r>
          </a:p>
        </p:txBody>
      </p:sp>
      <p:sp>
        <p:nvSpPr>
          <p:cNvPr id="24" name="Text Box 8">
            <a:extLst>
              <a:ext uri="{FF2B5EF4-FFF2-40B4-BE49-F238E27FC236}">
                <a16:creationId xmlns:a16="http://schemas.microsoft.com/office/drawing/2014/main" xmlns="" id="{93D9A4EB-7D52-42F1-A574-D0164DC04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6333" y="4214303"/>
            <a:ext cx="2047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solidFill>
                  <a:srgbClr val="FFFF00"/>
                </a:solidFill>
              </a:rPr>
              <a:t>Khoang</a:t>
            </a:r>
            <a:r>
              <a:rPr lang="en-US" altLang="en-US" sz="1800" b="1" dirty="0">
                <a:solidFill>
                  <a:srgbClr val="FFFF00"/>
                </a:solidFill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</a:rPr>
              <a:t>bụng</a:t>
            </a:r>
            <a:r>
              <a:rPr lang="en-US" altLang="en-US" sz="1800" b="1" dirty="0">
                <a:solidFill>
                  <a:srgbClr val="FFFF00"/>
                </a:solidFill>
              </a:rPr>
              <a:t> = 2</a:t>
            </a:r>
          </a:p>
        </p:txBody>
      </p:sp>
      <p:sp>
        <p:nvSpPr>
          <p:cNvPr id="25" name="Text Box 7">
            <a:extLst>
              <a:ext uri="{FF2B5EF4-FFF2-40B4-BE49-F238E27FC236}">
                <a16:creationId xmlns:a16="http://schemas.microsoft.com/office/drawing/2014/main" xmlns="" id="{227EC30C-1862-4475-AC05-B2F32B991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487" y="5134739"/>
            <a:ext cx="129063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solidFill>
                  <a:srgbClr val="FFFF00"/>
                </a:solidFill>
              </a:rPr>
              <a:t>Chân</a:t>
            </a:r>
            <a:r>
              <a:rPr lang="en-US" altLang="en-US" sz="1800" b="1" dirty="0">
                <a:solidFill>
                  <a:srgbClr val="FFFF00"/>
                </a:solidFill>
              </a:rPr>
              <a:t> = 2</a:t>
            </a:r>
          </a:p>
        </p:txBody>
      </p:sp>
      <p:sp>
        <p:nvSpPr>
          <p:cNvPr id="26" name="Text Box 14">
            <a:extLst>
              <a:ext uri="{FF2B5EF4-FFF2-40B4-BE49-F238E27FC236}">
                <a16:creationId xmlns:a16="http://schemas.microsoft.com/office/drawing/2014/main" xmlns="" id="{1A3A542A-4E91-4106-837C-F1C19D461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1806" y="2007983"/>
            <a:ext cx="1841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solidFill>
                  <a:srgbClr val="FFFF00"/>
                </a:solidFill>
              </a:rPr>
              <a:t>Trán</a:t>
            </a:r>
            <a:r>
              <a:rPr lang="en-US" altLang="en-US" sz="1800" b="1" dirty="0">
                <a:solidFill>
                  <a:srgbClr val="FFFF00"/>
                </a:solidFill>
              </a:rPr>
              <a:t> = 4.2</a:t>
            </a:r>
          </a:p>
        </p:txBody>
      </p:sp>
      <p:sp>
        <p:nvSpPr>
          <p:cNvPr id="27" name="Text Box 6">
            <a:extLst>
              <a:ext uri="{FF2B5EF4-FFF2-40B4-BE49-F238E27FC236}">
                <a16:creationId xmlns:a16="http://schemas.microsoft.com/office/drawing/2014/main" xmlns="" id="{26EF34E9-BBB7-4D17-90F7-2C80624FE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1589" y="2464644"/>
            <a:ext cx="12906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solidFill>
                  <a:srgbClr val="FFFF00"/>
                </a:solidFill>
              </a:rPr>
              <a:t>Mắt</a:t>
            </a:r>
            <a:r>
              <a:rPr lang="en-US" altLang="en-US" sz="1800" b="1" dirty="0">
                <a:solidFill>
                  <a:srgbClr val="FFFF00"/>
                </a:solidFill>
              </a:rPr>
              <a:t> = 12</a:t>
            </a:r>
          </a:p>
        </p:txBody>
      </p:sp>
      <p:sp>
        <p:nvSpPr>
          <p:cNvPr id="28" name="Text Box 10">
            <a:extLst>
              <a:ext uri="{FF2B5EF4-FFF2-40B4-BE49-F238E27FC236}">
                <a16:creationId xmlns:a16="http://schemas.microsoft.com/office/drawing/2014/main" xmlns="" id="{A003B767-906A-4FD4-85DB-EE45656DB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0336" y="3581373"/>
            <a:ext cx="15319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FFFF00"/>
                </a:solidFill>
              </a:rPr>
              <a:t>Tay = 1</a:t>
            </a:r>
          </a:p>
        </p:txBody>
      </p:sp>
      <p:sp>
        <p:nvSpPr>
          <p:cNvPr id="29" name="Text Box 8">
            <a:extLst>
              <a:ext uri="{FF2B5EF4-FFF2-40B4-BE49-F238E27FC236}">
                <a16:creationId xmlns:a16="http://schemas.microsoft.com/office/drawing/2014/main" xmlns="" id="{FCD84AB2-1DCE-4A59-9B65-11527048F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6080" y="4535312"/>
            <a:ext cx="155780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solidFill>
                  <a:srgbClr val="FFFF00"/>
                </a:solidFill>
              </a:rPr>
              <a:t>Háng</a:t>
            </a:r>
            <a:r>
              <a:rPr lang="en-US" altLang="en-US" sz="1800" b="1" dirty="0">
                <a:solidFill>
                  <a:srgbClr val="FFFF00"/>
                </a:solidFill>
              </a:rPr>
              <a:t> = 11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3" name="Picture 18" descr="ppe drawing">
            <a:extLst>
              <a:ext uri="{FF2B5EF4-FFF2-40B4-BE49-F238E27FC236}">
                <a16:creationId xmlns:a16="http://schemas.microsoft.com/office/drawing/2014/main" xmlns="" id="{60542D5C-0ED7-40A0-B3FB-9712C181C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36" y="2001617"/>
            <a:ext cx="4354750" cy="463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E6E51447-49F1-43B6-9465-8BE1DC8FDD33}"/>
              </a:ext>
            </a:extLst>
          </p:cNvPr>
          <p:cNvSpPr/>
          <p:nvPr/>
        </p:nvSpPr>
        <p:spPr>
          <a:xfrm>
            <a:off x="6276975" y="2297113"/>
            <a:ext cx="1155700" cy="3429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24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xmlns="" id="{B89B5142-7B8D-4DB8-82C9-4FCC3D571108}"/>
              </a:ext>
            </a:extLst>
          </p:cNvPr>
          <p:cNvSpPr/>
          <p:nvPr/>
        </p:nvSpPr>
        <p:spPr>
          <a:xfrm>
            <a:off x="6237289" y="3886200"/>
            <a:ext cx="1546225" cy="1828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24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6860" name="Picture 5" descr="cloth mask">
            <a:extLst>
              <a:ext uri="{FF2B5EF4-FFF2-40B4-BE49-F238E27FC236}">
                <a16:creationId xmlns:a16="http://schemas.microsoft.com/office/drawing/2014/main" xmlns="" id="{2C57003F-D43E-4CDD-9AD9-4AABB4927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601" y="5140720"/>
            <a:ext cx="1202563" cy="133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758E59DD-F7E5-4BE7-98C5-E1F0B3467303}"/>
              </a:ext>
            </a:extLst>
          </p:cNvPr>
          <p:cNvSpPr/>
          <p:nvPr/>
        </p:nvSpPr>
        <p:spPr>
          <a:xfrm>
            <a:off x="7414896" y="3512086"/>
            <a:ext cx="1896855" cy="44926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b="1" i="1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altLang="en-US" sz="2000" b="1" i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i="1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altLang="en-US" sz="2000" b="1" i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i="1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</a:t>
            </a:r>
            <a:endParaRPr lang="en-US" altLang="en-US" sz="2000" b="1" i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xmlns="" id="{A571D641-63D1-4F08-AA03-D784B2E04EC5}"/>
              </a:ext>
            </a:extLst>
          </p:cNvPr>
          <p:cNvSpPr/>
          <p:nvPr/>
        </p:nvSpPr>
        <p:spPr>
          <a:xfrm>
            <a:off x="6977063" y="1911684"/>
            <a:ext cx="2332038" cy="4953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b="1" i="1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Găng</a:t>
            </a:r>
            <a:r>
              <a:rPr lang="en-US" altLang="en-US" sz="2000" b="1" i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i="1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altLang="en-US" sz="2000" b="1" i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cao </a:t>
            </a:r>
            <a:r>
              <a:rPr lang="en-US" altLang="en-US" sz="2000" b="1" i="1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endParaRPr lang="en-US" altLang="en-US" sz="2000" b="1" i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xmlns="" id="{A455DFC0-EEDD-46D2-86A4-DCFF7E80C8CA}"/>
              </a:ext>
            </a:extLst>
          </p:cNvPr>
          <p:cNvSpPr/>
          <p:nvPr/>
        </p:nvSpPr>
        <p:spPr>
          <a:xfrm>
            <a:off x="10456863" y="2001617"/>
            <a:ext cx="1020763" cy="495300"/>
          </a:xfrm>
          <a:prstGeom prst="roundRect">
            <a:avLst>
              <a:gd name="adj" fmla="val 441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b="1" i="1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endParaRPr lang="en-US" altLang="en-US" sz="2000" b="1" i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xmlns="" id="{DFA9742A-3D80-4678-82D4-274E1E06D526}"/>
              </a:ext>
            </a:extLst>
          </p:cNvPr>
          <p:cNvSpPr/>
          <p:nvPr/>
        </p:nvSpPr>
        <p:spPr>
          <a:xfrm>
            <a:off x="10335759" y="4234210"/>
            <a:ext cx="1412819" cy="9620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b="1" i="1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altLang="en-US" sz="2000" b="1" i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i="1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endParaRPr lang="en-US" altLang="en-US" sz="2000" b="1" i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xmlns="" id="{BB58834C-5D80-41F8-9F93-C5379CAA3667}"/>
              </a:ext>
            </a:extLst>
          </p:cNvPr>
          <p:cNvSpPr/>
          <p:nvPr/>
        </p:nvSpPr>
        <p:spPr>
          <a:xfrm>
            <a:off x="7546211" y="4700959"/>
            <a:ext cx="1705231" cy="4953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b="1" i="1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Khẩu</a:t>
            </a:r>
            <a:r>
              <a:rPr lang="en-US" altLang="en-US" sz="2000" b="1" i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i="1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endParaRPr lang="en-US" altLang="en-US" sz="2000" b="1" i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xmlns="" id="{9B31B8E1-F683-4388-8AB5-B41412343D21}"/>
              </a:ext>
            </a:extLst>
          </p:cNvPr>
          <p:cNvSpPr/>
          <p:nvPr/>
        </p:nvSpPr>
        <p:spPr>
          <a:xfrm>
            <a:off x="10548514" y="5187092"/>
            <a:ext cx="1163638" cy="8382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b="1" i="1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Ủng</a:t>
            </a:r>
            <a:r>
              <a:rPr lang="en-US" altLang="en-US" sz="2000" b="1" i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b="1" i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 </a:t>
            </a:r>
            <a:r>
              <a:rPr lang="en-US" altLang="en-US" sz="2000" b="1" i="1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endParaRPr lang="en-US" altLang="en-US" sz="2000" b="1" i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3">
            <a:extLst>
              <a:ext uri="{FF2B5EF4-FFF2-40B4-BE49-F238E27FC236}">
                <a16:creationId xmlns:a16="http://schemas.microsoft.com/office/drawing/2014/main" xmlns="" id="{61831BD6-9A0E-4354-A03E-F00733455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379" y="2367356"/>
            <a:ext cx="6188091" cy="3187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31775" indent="-2317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31775" indent="-23177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en-US" sz="2000" b="1" dirty="0" err="1">
                <a:solidFill>
                  <a:srgbClr val="002060"/>
                </a:solidFill>
                <a:cs typeface="Arial" panose="020B0604020202020204" pitchFamily="34" charset="0"/>
              </a:rPr>
              <a:t>Mặc</a:t>
            </a:r>
            <a:r>
              <a:rPr lang="en-US" altLang="en-US" sz="2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cs typeface="Arial" panose="020B0604020202020204" pitchFamily="34" charset="0"/>
              </a:rPr>
              <a:t>quần</a:t>
            </a:r>
            <a:r>
              <a:rPr lang="en-US" altLang="en-US" sz="2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cs typeface="Arial" panose="020B0604020202020204" pitchFamily="34" charset="0"/>
              </a:rPr>
              <a:t>áo</a:t>
            </a:r>
            <a:r>
              <a:rPr lang="en-US" altLang="en-US" sz="2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cs typeface="Arial" panose="020B0604020202020204" pitchFamily="34" charset="0"/>
              </a:rPr>
              <a:t>bảo</a:t>
            </a:r>
            <a:r>
              <a:rPr lang="en-US" altLang="en-US" sz="2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cs typeface="Arial" panose="020B0604020202020204" pitchFamily="34" charset="0"/>
              </a:rPr>
              <a:t>hộ</a:t>
            </a:r>
            <a:r>
              <a:rPr lang="en-US" altLang="en-US" sz="2000" b="1" dirty="0">
                <a:solidFill>
                  <a:srgbClr val="002060"/>
                </a:solidFill>
                <a:cs typeface="Arial" panose="020B0604020202020204" pitchFamily="34" charset="0"/>
              </a:rPr>
              <a:t> (</a:t>
            </a:r>
            <a:r>
              <a:rPr lang="en-US" altLang="en-US" sz="2000" b="1" dirty="0" err="1">
                <a:solidFill>
                  <a:srgbClr val="002060"/>
                </a:solidFill>
                <a:cs typeface="Arial" panose="020B0604020202020204" pitchFamily="34" charset="0"/>
              </a:rPr>
              <a:t>quần</a:t>
            </a:r>
            <a:r>
              <a:rPr lang="en-US" altLang="en-US" sz="2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cs typeface="Arial" panose="020B0604020202020204" pitchFamily="34" charset="0"/>
              </a:rPr>
              <a:t>dài</a:t>
            </a:r>
            <a:r>
              <a:rPr lang="en-US" altLang="en-US" sz="20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altLang="en-US" sz="2000" b="1" dirty="0" err="1">
                <a:solidFill>
                  <a:srgbClr val="002060"/>
                </a:solidFill>
                <a:cs typeface="Arial" panose="020B0604020202020204" pitchFamily="34" charset="0"/>
              </a:rPr>
              <a:t>áo</a:t>
            </a:r>
            <a:r>
              <a:rPr lang="en-US" altLang="en-US" sz="2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cs typeface="Arial" panose="020B0604020202020204" pitchFamily="34" charset="0"/>
              </a:rPr>
              <a:t>dài</a:t>
            </a:r>
            <a:r>
              <a:rPr lang="en-US" altLang="en-US" sz="2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err="1">
                <a:solidFill>
                  <a:srgbClr val="002060"/>
                </a:solidFill>
                <a:cs typeface="Arial" panose="020B0604020202020204" pitchFamily="34" charset="0"/>
              </a:rPr>
              <a:t>tay</a:t>
            </a:r>
            <a:r>
              <a:rPr lang="en-US" altLang="en-US" sz="2000" b="1">
                <a:solidFill>
                  <a:srgbClr val="002060"/>
                </a:solidFill>
                <a:cs typeface="Arial" panose="020B0604020202020204" pitchFamily="34" charset="0"/>
              </a:rPr>
              <a:t>).</a:t>
            </a:r>
            <a:endParaRPr lang="en-US" altLang="en-US" sz="20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lvl="1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en-US" sz="2000" b="1" dirty="0" err="1">
                <a:solidFill>
                  <a:srgbClr val="002060"/>
                </a:solidFill>
                <a:cs typeface="Arial" panose="020B0604020202020204" pitchFamily="34" charset="0"/>
              </a:rPr>
              <a:t>Đeo</a:t>
            </a:r>
            <a:r>
              <a:rPr lang="en-US" altLang="en-US" sz="2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cs typeface="Arial" panose="020B0604020202020204" pitchFamily="34" charset="0"/>
              </a:rPr>
              <a:t>khẩu</a:t>
            </a:r>
            <a:r>
              <a:rPr lang="en-US" altLang="en-US" sz="2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cs typeface="Arial" panose="020B0604020202020204" pitchFamily="34" charset="0"/>
              </a:rPr>
              <a:t>trang</a:t>
            </a:r>
            <a:r>
              <a:rPr lang="en-US" altLang="en-US" sz="2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cs typeface="Arial" panose="020B0604020202020204" pitchFamily="34" charset="0"/>
              </a:rPr>
              <a:t>phòng</a:t>
            </a:r>
            <a:r>
              <a:rPr lang="en-US" altLang="en-US" sz="2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err="1">
                <a:solidFill>
                  <a:srgbClr val="002060"/>
                </a:solidFill>
                <a:cs typeface="Arial" panose="020B0604020202020204" pitchFamily="34" charset="0"/>
              </a:rPr>
              <a:t>hóa</a:t>
            </a:r>
            <a:r>
              <a:rPr lang="en-US" altLang="en-US" sz="2000" b="1">
                <a:solidFill>
                  <a:srgbClr val="002060"/>
                </a:solidFill>
                <a:cs typeface="Arial" panose="020B0604020202020204" pitchFamily="34" charset="0"/>
              </a:rPr>
              <a:t> chất.</a:t>
            </a:r>
            <a:endParaRPr lang="en-US" altLang="en-US" sz="20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lvl="1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en-US" sz="2000" b="1" dirty="0" err="1">
                <a:solidFill>
                  <a:srgbClr val="002060"/>
                </a:solidFill>
                <a:cs typeface="Arial" panose="020B0604020202020204" pitchFamily="34" charset="0"/>
              </a:rPr>
              <a:t>Đeo</a:t>
            </a:r>
            <a:r>
              <a:rPr lang="en-US" altLang="en-US" sz="2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cs typeface="Arial" panose="020B0604020202020204" pitchFamily="34" charset="0"/>
              </a:rPr>
              <a:t>kính</a:t>
            </a:r>
            <a:r>
              <a:rPr lang="en-US" altLang="en-US" sz="2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err="1">
                <a:solidFill>
                  <a:srgbClr val="002060"/>
                </a:solidFill>
                <a:cs typeface="Arial" panose="020B0604020202020204" pitchFamily="34" charset="0"/>
              </a:rPr>
              <a:t>bảo</a:t>
            </a:r>
            <a:r>
              <a:rPr lang="en-US" altLang="en-US" sz="2000" b="1">
                <a:solidFill>
                  <a:srgbClr val="002060"/>
                </a:solidFill>
                <a:cs typeface="Arial" panose="020B0604020202020204" pitchFamily="34" charset="0"/>
              </a:rPr>
              <a:t> hộ.</a:t>
            </a:r>
            <a:endParaRPr lang="en-US" altLang="en-US" sz="20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lvl="1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en-US" sz="2000" b="1" err="1">
                <a:solidFill>
                  <a:srgbClr val="002060"/>
                </a:solidFill>
                <a:cs typeface="Arial" panose="020B0604020202020204" pitchFamily="34" charset="0"/>
              </a:rPr>
              <a:t>Đội</a:t>
            </a:r>
            <a:r>
              <a:rPr lang="en-US" altLang="en-US" sz="2000" b="1">
                <a:solidFill>
                  <a:srgbClr val="002060"/>
                </a:solidFill>
                <a:cs typeface="Arial" panose="020B0604020202020204" pitchFamily="34" charset="0"/>
              </a:rPr>
              <a:t> mũ. </a:t>
            </a:r>
            <a:endParaRPr lang="en-US" altLang="en-US" sz="20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lvl="1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en-US" sz="2000" b="1" dirty="0" err="1">
                <a:solidFill>
                  <a:srgbClr val="002060"/>
                </a:solidFill>
                <a:cs typeface="Arial" panose="020B0604020202020204" pitchFamily="34" charset="0"/>
              </a:rPr>
              <a:t>Đi</a:t>
            </a:r>
            <a:r>
              <a:rPr lang="en-US" altLang="en-US" sz="2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cs typeface="Arial" panose="020B0604020202020204" pitchFamily="34" charset="0"/>
              </a:rPr>
              <a:t>găng</a:t>
            </a:r>
            <a:r>
              <a:rPr lang="en-US" altLang="en-US" sz="2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cs typeface="Arial" panose="020B0604020202020204" pitchFamily="34" charset="0"/>
              </a:rPr>
              <a:t>tay</a:t>
            </a:r>
            <a:r>
              <a:rPr lang="en-US" altLang="en-US" sz="2000" b="1" dirty="0">
                <a:solidFill>
                  <a:srgbClr val="002060"/>
                </a:solidFill>
                <a:cs typeface="Arial" panose="020B0604020202020204" pitchFamily="34" charset="0"/>
              </a:rPr>
              <a:t> (</a:t>
            </a:r>
            <a:r>
              <a:rPr lang="en-US" altLang="en-US" sz="2000" b="1" dirty="0" err="1">
                <a:solidFill>
                  <a:srgbClr val="002060"/>
                </a:solidFill>
                <a:cs typeface="Arial" panose="020B0604020202020204" pitchFamily="34" charset="0"/>
              </a:rPr>
              <a:t>loại</a:t>
            </a:r>
            <a:r>
              <a:rPr lang="en-US" altLang="en-US" sz="2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err="1">
                <a:solidFill>
                  <a:srgbClr val="002060"/>
                </a:solidFill>
                <a:cs typeface="Arial" panose="020B0604020202020204" pitchFamily="34" charset="0"/>
              </a:rPr>
              <a:t>dài</a:t>
            </a:r>
            <a:r>
              <a:rPr lang="en-US" altLang="en-US" sz="2000" b="1">
                <a:solidFill>
                  <a:srgbClr val="002060"/>
                </a:solidFill>
                <a:cs typeface="Arial" panose="020B0604020202020204" pitchFamily="34" charset="0"/>
              </a:rPr>
              <a:t>). </a:t>
            </a:r>
            <a:endParaRPr lang="en-US" altLang="en-US" sz="20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lvl="1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en-US" sz="2000" b="1" err="1">
                <a:solidFill>
                  <a:srgbClr val="002060"/>
                </a:solidFill>
                <a:cs typeface="Arial" panose="020B0604020202020204" pitchFamily="34" charset="0"/>
              </a:rPr>
              <a:t>Đi</a:t>
            </a:r>
            <a:r>
              <a:rPr lang="en-US" altLang="en-US" sz="2000" b="1">
                <a:solidFill>
                  <a:srgbClr val="002060"/>
                </a:solidFill>
                <a:cs typeface="Arial" panose="020B0604020202020204" pitchFamily="34" charset="0"/>
              </a:rPr>
              <a:t> ủng.</a:t>
            </a:r>
            <a:endParaRPr lang="en-US" altLang="en-US" sz="20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lvl="1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en-US" altLang="en-US" sz="2000" b="1" dirty="0">
              <a:solidFill>
                <a:srgbClr val="002060"/>
              </a:solidFill>
            </a:endParaRPr>
          </a:p>
        </p:txBody>
      </p:sp>
      <p:sp>
        <p:nvSpPr>
          <p:cNvPr id="206871" name="Slide Number Placeholder 3">
            <a:extLst>
              <a:ext uri="{FF2B5EF4-FFF2-40B4-BE49-F238E27FC236}">
                <a16:creationId xmlns:a16="http://schemas.microsoft.com/office/drawing/2014/main" xmlns="" id="{1C8EB4F0-D891-4C8F-A987-4A070062BDEC}"/>
              </a:ext>
            </a:extLst>
          </p:cNvPr>
          <p:cNvSpPr txBox="1">
            <a:spLocks/>
          </p:cNvSpPr>
          <p:nvPr/>
        </p:nvSpPr>
        <p:spPr bwMode="auto">
          <a:xfrm>
            <a:off x="1665289" y="6478588"/>
            <a:ext cx="3508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E84950E-DCCB-4B59-8720-8E9C09D9D579}" type="slidenum">
              <a:rPr lang="en-US" altLang="en-US" sz="1400" b="1">
                <a:solidFill>
                  <a:schemeClr val="bg1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61</a:t>
            </a:fld>
            <a:endParaRPr lang="en-US" altLang="en-US" sz="1400" b="1">
              <a:solidFill>
                <a:schemeClr val="bg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415798DB-8F36-604C-892C-9129D94B3974}"/>
              </a:ext>
            </a:extLst>
          </p:cNvPr>
          <p:cNvSpPr txBox="1">
            <a:spLocks/>
          </p:cNvSpPr>
          <p:nvPr/>
        </p:nvSpPr>
        <p:spPr bwMode="auto">
          <a:xfrm>
            <a:off x="94786" y="846986"/>
            <a:ext cx="112569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914377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2800" b="1" dirty="0">
                <a:solidFill>
                  <a:srgbClr val="3E25FB"/>
                </a:solidFill>
              </a:rPr>
              <a:t>Trang </a:t>
            </a:r>
            <a:r>
              <a:rPr lang="en-US" altLang="en-US" sz="2800" b="1" dirty="0" err="1">
                <a:solidFill>
                  <a:srgbClr val="3E25FB"/>
                </a:solidFill>
              </a:rPr>
              <a:t>bị</a:t>
            </a:r>
            <a:r>
              <a:rPr lang="en-US" altLang="en-US" sz="2800" b="1" dirty="0">
                <a:solidFill>
                  <a:srgbClr val="3E25FB"/>
                </a:solidFill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</a:rPr>
              <a:t>bảo</a:t>
            </a:r>
            <a:r>
              <a:rPr lang="en-US" altLang="en-US" sz="2800" b="1" dirty="0">
                <a:solidFill>
                  <a:srgbClr val="3E25FB"/>
                </a:solidFill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</a:rPr>
              <a:t>hộ</a:t>
            </a:r>
            <a:r>
              <a:rPr lang="en-US" altLang="en-US" sz="2800" b="1" dirty="0">
                <a:solidFill>
                  <a:srgbClr val="3E25FB"/>
                </a:solidFill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</a:rPr>
              <a:t>cá</a:t>
            </a:r>
            <a:r>
              <a:rPr lang="en-US" altLang="en-US" sz="2800" b="1" dirty="0">
                <a:solidFill>
                  <a:srgbClr val="3E25FB"/>
                </a:solidFill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</a:rPr>
              <a:t>nhân</a:t>
            </a:r>
            <a:endParaRPr lang="en-US" altLang="en-US" sz="2800" b="1" dirty="0">
              <a:solidFill>
                <a:srgbClr val="3E25FB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610AE35-507E-464D-B761-D9D9D0B7C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0" b="1640"/>
          <a:stretch>
            <a:fillRect/>
          </a:stretch>
        </p:blipFill>
        <p:spPr bwMode="auto">
          <a:xfrm>
            <a:off x="9053747" y="1597854"/>
            <a:ext cx="2357081" cy="4502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8902" name="Picture 5">
            <a:extLst>
              <a:ext uri="{FF2B5EF4-FFF2-40B4-BE49-F238E27FC236}">
                <a16:creationId xmlns:a16="http://schemas.microsoft.com/office/drawing/2014/main" xmlns="" id="{765B39AE-EBEF-4DB7-A544-AACB471FF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010" y="2583412"/>
            <a:ext cx="2357081" cy="23035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E915B597-F25D-4245-B74A-8CBFBBC802E1}"/>
              </a:ext>
            </a:extLst>
          </p:cNvPr>
          <p:cNvSpPr/>
          <p:nvPr/>
        </p:nvSpPr>
        <p:spPr>
          <a:xfrm>
            <a:off x="3295939" y="5188729"/>
            <a:ext cx="2343150" cy="7969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altLang="en-US" sz="20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altLang="en-US" sz="20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chùm</a:t>
            </a:r>
            <a:r>
              <a:rPr lang="en-US" altLang="en-US" sz="20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altLang="en-US" sz="20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ủng</a:t>
            </a:r>
            <a:endParaRPr lang="en-US" altLang="en-US" sz="20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B49CB304-7259-43BB-8FAE-62B678A877FD}"/>
              </a:ext>
            </a:extLst>
          </p:cNvPr>
          <p:cNvSpPr/>
          <p:nvPr/>
        </p:nvSpPr>
        <p:spPr>
          <a:xfrm>
            <a:off x="5886895" y="5338254"/>
            <a:ext cx="2743199" cy="49787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Găng</a:t>
            </a:r>
            <a:r>
              <a:rPr lang="en-US" altLang="en-US" sz="20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altLang="en-US" sz="20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altLang="en-US" sz="20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altLang="en-US" sz="20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mép</a:t>
            </a:r>
            <a:r>
              <a:rPr lang="en-US" altLang="en-US" sz="20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altLang="en-US" sz="20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ngược</a:t>
            </a:r>
            <a:r>
              <a:rPr lang="en-US" altLang="en-US" sz="20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endParaRPr lang="en-US" altLang="en-US" sz="20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8906" name="Picture 13">
            <a:extLst>
              <a:ext uri="{FF2B5EF4-FFF2-40B4-BE49-F238E27FC236}">
                <a16:creationId xmlns:a16="http://schemas.microsoft.com/office/drawing/2014/main" xmlns="" id="{8E4BE014-418B-48A8-B291-A21635F8B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329" y="2583412"/>
            <a:ext cx="2566043" cy="23035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8907" name="Picture 1">
            <a:extLst>
              <a:ext uri="{FF2B5EF4-FFF2-40B4-BE49-F238E27FC236}">
                <a16:creationId xmlns:a16="http://schemas.microsoft.com/office/drawing/2014/main" xmlns="" id="{78588179-E34B-426C-9491-980234597F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5" r="11475"/>
          <a:stretch>
            <a:fillRect/>
          </a:stretch>
        </p:blipFill>
        <p:spPr bwMode="auto">
          <a:xfrm>
            <a:off x="726711" y="2583412"/>
            <a:ext cx="2184646" cy="23035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B41F2B0-07C7-40C7-A721-1B13B17174F2}"/>
              </a:ext>
            </a:extLst>
          </p:cNvPr>
          <p:cNvSpPr txBox="1"/>
          <p:nvPr/>
        </p:nvSpPr>
        <p:spPr>
          <a:xfrm>
            <a:off x="648870" y="5233249"/>
            <a:ext cx="20475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2000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0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20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đeo </a:t>
            </a:r>
            <a:r>
              <a:rPr lang="en-US" sz="2000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20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khẩu</a:t>
            </a:r>
            <a:r>
              <a:rPr lang="en-US" sz="20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0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FB1A322-13B8-492C-9470-35B614394877}"/>
              </a:ext>
            </a:extLst>
          </p:cNvPr>
          <p:cNvSpPr txBox="1"/>
          <p:nvPr/>
        </p:nvSpPr>
        <p:spPr>
          <a:xfrm>
            <a:off x="2464265" y="1399950"/>
            <a:ext cx="4338046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dirty="0">
                <a:solidFill>
                  <a:srgbClr val="3E25FB"/>
                </a:solidFill>
                <a:latin typeface="Arial" panose="020B0604020202020204" pitchFamily="34" charset="0"/>
                <a:ea typeface="+mj-ea"/>
                <a:cs typeface="+mj-cs"/>
              </a:rPr>
              <a:t>Trang </a:t>
            </a:r>
            <a:r>
              <a:rPr lang="en-US" altLang="en-US" sz="2800" b="1" dirty="0" err="1">
                <a:solidFill>
                  <a:srgbClr val="3E25FB"/>
                </a:solidFill>
                <a:latin typeface="Arial" panose="020B0604020202020204" pitchFamily="34" charset="0"/>
                <a:ea typeface="+mj-ea"/>
                <a:cs typeface="+mj-cs"/>
              </a:rPr>
              <a:t>bị</a:t>
            </a:r>
            <a:r>
              <a:rPr lang="en-US" altLang="en-US" sz="2800" b="1" dirty="0">
                <a:solidFill>
                  <a:srgbClr val="3E25FB"/>
                </a:solidFill>
                <a:latin typeface="Arial" panose="020B0604020202020204" pitchFamily="34" charset="0"/>
                <a:ea typeface="+mj-ea"/>
                <a:cs typeface="+mj-cs"/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latin typeface="Arial" panose="020B0604020202020204" pitchFamily="34" charset="0"/>
                <a:ea typeface="+mj-ea"/>
                <a:cs typeface="+mj-cs"/>
              </a:rPr>
              <a:t>bảo</a:t>
            </a:r>
            <a:r>
              <a:rPr lang="en-US" altLang="en-US" sz="2800" b="1" dirty="0">
                <a:solidFill>
                  <a:srgbClr val="3E25FB"/>
                </a:solidFill>
                <a:latin typeface="Arial" panose="020B0604020202020204" pitchFamily="34" charset="0"/>
                <a:ea typeface="+mj-ea"/>
                <a:cs typeface="+mj-cs"/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latin typeface="Arial" panose="020B0604020202020204" pitchFamily="34" charset="0"/>
                <a:ea typeface="+mj-ea"/>
                <a:cs typeface="+mj-cs"/>
              </a:rPr>
              <a:t>hộ</a:t>
            </a:r>
            <a:r>
              <a:rPr lang="en-US" altLang="en-US" sz="2800" b="1" dirty="0">
                <a:solidFill>
                  <a:srgbClr val="3E25FB"/>
                </a:solidFill>
                <a:latin typeface="Arial" panose="020B0604020202020204" pitchFamily="34" charset="0"/>
                <a:ea typeface="+mj-ea"/>
                <a:cs typeface="+mj-cs"/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latin typeface="Arial" panose="020B0604020202020204" pitchFamily="34" charset="0"/>
                <a:ea typeface="+mj-ea"/>
                <a:cs typeface="+mj-cs"/>
              </a:rPr>
              <a:t>cá</a:t>
            </a:r>
            <a:r>
              <a:rPr lang="en-US" altLang="en-US" sz="2800" b="1" dirty="0">
                <a:solidFill>
                  <a:srgbClr val="3E25FB"/>
                </a:solidFill>
                <a:latin typeface="Arial" panose="020B0604020202020204" pitchFamily="34" charset="0"/>
                <a:ea typeface="+mj-ea"/>
                <a:cs typeface="+mj-cs"/>
              </a:rPr>
              <a:t> nhân</a:t>
            </a:r>
            <a:endParaRPr lang="en-US" sz="2800" b="1" dirty="0">
              <a:solidFill>
                <a:srgbClr val="3E25FB"/>
              </a:solidFill>
              <a:latin typeface="Arial" panose="020B0604020202020204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DFE9D0A0-F950-438A-8B80-BE60CA163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7733"/>
            <a:ext cx="10515600" cy="712786"/>
          </a:xfrm>
        </p:spPr>
        <p:txBody>
          <a:bodyPr>
            <a:normAutofit/>
          </a:bodyPr>
          <a:lstStyle/>
          <a:p>
            <a:pPr algn="ctr" fontAlgn="base"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3E25FB"/>
                </a:solidFill>
                <a:latin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rgbClr val="3E25FB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E25FB"/>
                </a:solidFill>
                <a:latin typeface="Arial" panose="020B0604020202020204" pitchFamily="34" charset="0"/>
              </a:rPr>
              <a:t>nhãn</a:t>
            </a:r>
            <a:r>
              <a:rPr lang="en-US" sz="2800" b="1" dirty="0">
                <a:solidFill>
                  <a:srgbClr val="3E25FB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E25FB"/>
                </a:solidFill>
                <a:latin typeface="Arial" panose="020B0604020202020204" pitchFamily="34" charset="0"/>
              </a:rPr>
              <a:t>mác</a:t>
            </a:r>
            <a:r>
              <a:rPr lang="en-US" sz="2800" b="1" dirty="0">
                <a:solidFill>
                  <a:srgbClr val="3E25FB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E25FB"/>
                </a:solidFill>
                <a:latin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rgbClr val="3E25FB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E25FB"/>
                </a:solidFill>
                <a:latin typeface="Arial" panose="020B0604020202020204" pitchFamily="34" charset="0"/>
              </a:rPr>
              <a:t>chất</a:t>
            </a:r>
            <a:r>
              <a:rPr lang="en-US" sz="2800" b="1" dirty="0">
                <a:solidFill>
                  <a:srgbClr val="3E25FB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E25FB"/>
                </a:solidFill>
                <a:latin typeface="Arial" panose="020B0604020202020204" pitchFamily="34" charset="0"/>
              </a:rPr>
              <a:t>khử</a:t>
            </a:r>
            <a:r>
              <a:rPr lang="en-US" sz="2800" b="1" dirty="0">
                <a:solidFill>
                  <a:srgbClr val="3E25FB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E25FB"/>
                </a:solidFill>
                <a:latin typeface="Arial" panose="020B0604020202020204" pitchFamily="34" charset="0"/>
              </a:rPr>
              <a:t>trùng</a:t>
            </a:r>
            <a:r>
              <a:rPr lang="en-US" sz="2800" b="1" dirty="0">
                <a:solidFill>
                  <a:srgbClr val="3E25FB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5B004B11-3F3A-43DC-89B8-6F737BF082C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30307" y="1699402"/>
            <a:ext cx="7354886" cy="3240088"/>
          </a:xfrm>
        </p:spPr>
        <p:txBody>
          <a:bodyPr>
            <a:normAutofit fontScale="77500" lnSpcReduction="20000"/>
          </a:bodyPr>
          <a:lstStyle/>
          <a:p>
            <a:pPr marL="0" indent="0" eaLnBrk="1" hangingPunct="1">
              <a:lnSpc>
                <a:spcPct val="130000"/>
              </a:lnSpc>
              <a:spcBef>
                <a:spcPts val="180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kỳ</a:t>
            </a: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khử</a:t>
            </a: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altLang="en-US" sz="24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kỹ </a:t>
            </a: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lang="en-US" alt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alt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nhãn</a:t>
            </a: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en-US" sz="2400" b="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alt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endParaRPr lang="en-US" alt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Tỷ</a:t>
            </a: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</a:t>
            </a:r>
            <a:endParaRPr lang="en-US" alt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Liều</a:t>
            </a: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endParaRPr lang="en-US" alt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Mức</a:t>
            </a: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endParaRPr lang="en-US" alt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91143" name="Rectangle 2">
            <a:extLst>
              <a:ext uri="{FF2B5EF4-FFF2-40B4-BE49-F238E27FC236}">
                <a16:creationId xmlns:a16="http://schemas.microsoft.com/office/drawing/2014/main" xmlns="" id="{2A39ADC1-EE72-4157-9327-738487F42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016" y="5408858"/>
            <a:ext cx="7354887" cy="914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lIns="95786" tIns="47893" rIns="95786" bIns="47893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@"/>
              <a:defRPr/>
            </a:pPr>
            <a:r>
              <a:rPr lang="en-US" altLang="en-US" sz="2000" b="1" i="1" dirty="0" err="1">
                <a:solidFill>
                  <a:srgbClr val="FF0000"/>
                </a:solidFill>
                <a:latin typeface="Arial" panose="020B0604020202020204" pitchFamily="34" charset="0"/>
              </a:rPr>
              <a:t>Các</a:t>
            </a:r>
            <a:r>
              <a:rPr lang="en-US" altLang="en-US" sz="2000" b="1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Arial" panose="020B0604020202020204" pitchFamily="34" charset="0"/>
              </a:rPr>
              <a:t>chất</a:t>
            </a:r>
            <a:r>
              <a:rPr lang="en-US" altLang="en-US" sz="2000" b="1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Arial" panose="020B0604020202020204" pitchFamily="34" charset="0"/>
              </a:rPr>
              <a:t>khử</a:t>
            </a:r>
            <a:r>
              <a:rPr lang="en-US" altLang="en-US" sz="2000" b="1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Arial" panose="020B0604020202020204" pitchFamily="34" charset="0"/>
              </a:rPr>
              <a:t>trùng</a:t>
            </a:r>
            <a:r>
              <a:rPr lang="en-US" altLang="en-US" sz="2000" b="1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Arial" panose="020B0604020202020204" pitchFamily="34" charset="0"/>
              </a:rPr>
              <a:t>đều</a:t>
            </a:r>
            <a:r>
              <a:rPr lang="en-US" altLang="en-US" sz="2000" b="1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Arial" panose="020B0604020202020204" pitchFamily="34" charset="0"/>
              </a:rPr>
              <a:t>nguy</a:t>
            </a:r>
            <a:r>
              <a:rPr lang="en-US" altLang="en-US" sz="2000" b="1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Arial" panose="020B0604020202020204" pitchFamily="34" charset="0"/>
              </a:rPr>
              <a:t>hiểm</a:t>
            </a:r>
            <a:r>
              <a:rPr lang="en-US" altLang="en-US" sz="2000" b="1" i="1" dirty="0">
                <a:solidFill>
                  <a:srgbClr val="FF0000"/>
                </a:solidFill>
                <a:latin typeface="Arial" panose="020B0604020202020204" pitchFamily="34" charset="0"/>
              </a:rPr>
              <a:t>!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@"/>
              <a:defRPr/>
            </a:pPr>
            <a:r>
              <a:rPr lang="en-US" altLang="en-US" sz="2000" b="1" i="1" dirty="0" err="1">
                <a:solidFill>
                  <a:srgbClr val="FF0000"/>
                </a:solidFill>
                <a:latin typeface="Arial" panose="020B0604020202020204" pitchFamily="34" charset="0"/>
              </a:rPr>
              <a:t>Đọc</a:t>
            </a:r>
            <a:r>
              <a:rPr lang="en-US" altLang="en-US" sz="2000" b="1" i="1" dirty="0">
                <a:solidFill>
                  <a:srgbClr val="FF0000"/>
                </a:solidFill>
                <a:latin typeface="Arial" panose="020B0604020202020204" pitchFamily="34" charset="0"/>
              </a:rPr>
              <a:t> kỹ </a:t>
            </a:r>
            <a:r>
              <a:rPr lang="en-US" altLang="en-US" sz="2000" b="1" i="1" dirty="0" err="1">
                <a:solidFill>
                  <a:srgbClr val="FF0000"/>
                </a:solidFill>
                <a:latin typeface="Arial" panose="020B0604020202020204" pitchFamily="34" charset="0"/>
              </a:rPr>
              <a:t>hướng</a:t>
            </a:r>
            <a:r>
              <a:rPr lang="en-US" altLang="en-US" sz="2000" b="1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Arial" panose="020B0604020202020204" pitchFamily="34" charset="0"/>
              </a:rPr>
              <a:t>dẫn</a:t>
            </a:r>
            <a:r>
              <a:rPr lang="en-US" altLang="en-US" sz="2000" b="1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Arial" panose="020B0604020202020204" pitchFamily="34" charset="0"/>
              </a:rPr>
              <a:t>sử</a:t>
            </a:r>
            <a:r>
              <a:rPr lang="en-US" altLang="en-US" sz="2000" b="1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Arial" panose="020B0604020202020204" pitchFamily="34" charset="0"/>
              </a:rPr>
              <a:t>dụng</a:t>
            </a:r>
            <a:r>
              <a:rPr lang="en-US" altLang="en-US" sz="2000" b="1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Arial" panose="020B0604020202020204" pitchFamily="34" charset="0"/>
              </a:rPr>
              <a:t>trước</a:t>
            </a:r>
            <a:r>
              <a:rPr lang="en-US" altLang="en-US" sz="2000" b="1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Arial" panose="020B0604020202020204" pitchFamily="34" charset="0"/>
              </a:rPr>
              <a:t>khi</a:t>
            </a:r>
            <a:r>
              <a:rPr lang="en-US" altLang="en-US" sz="2000" b="1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Arial" panose="020B0604020202020204" pitchFamily="34" charset="0"/>
              </a:rPr>
              <a:t>dùng</a:t>
            </a:r>
            <a:r>
              <a:rPr lang="en-US" altLang="en-US" sz="2000" b="1" i="1" dirty="0">
                <a:solidFill>
                  <a:srgbClr val="FF0000"/>
                </a:solidFill>
                <a:latin typeface="Arial" panose="020B0604020202020204" pitchFamily="34" charset="0"/>
              </a:rPr>
              <a:t>!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@"/>
              <a:defRPr/>
            </a:pPr>
            <a:endParaRPr lang="en-US" altLang="en-US" sz="2000" b="1" i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@"/>
              <a:defRPr/>
            </a:pPr>
            <a:endParaRPr lang="en-US" altLang="en-US" sz="2000" b="1" i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209929" name="Picture 5" descr="MCj03708440000[1]">
            <a:extLst>
              <a:ext uri="{FF2B5EF4-FFF2-40B4-BE49-F238E27FC236}">
                <a16:creationId xmlns:a16="http://schemas.microsoft.com/office/drawing/2014/main" xmlns="" id="{21807EA7-B41F-44FE-AC88-1D845CDE8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188" y="1757566"/>
            <a:ext cx="1887537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4" descr="Virkon 19">
            <a:extLst>
              <a:ext uri="{FF2B5EF4-FFF2-40B4-BE49-F238E27FC236}">
                <a16:creationId xmlns:a16="http://schemas.microsoft.com/office/drawing/2014/main" xmlns="" id="{AAB30B0F-6655-435B-84B8-D4CF76D73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573" y="2443913"/>
            <a:ext cx="3524587" cy="2558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114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2CF0CF8C-631D-0CED-BE8D-652B39B84159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594" indent="-228594" algn="l" defTabSz="914377" rtl="0" eaLnBrk="0" latinLnBrk="0" hangingPunct="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377" rtl="0" eaLnBrk="0" latinLnBrk="0" hangingPunct="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377" rtl="0" eaLnBrk="0" latinLnBrk="0" hangingPunct="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377" rtl="0" eaLnBrk="0" latinLnBrk="0" hangingPunct="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377" rtl="0" eaLnBrk="0" latinLnBrk="0" hangingPunct="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377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377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377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377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B85D582-9212-4F5C-88B5-86AC99A7A96E}" type="slidenum">
              <a:rPr lang="en-US" altLang="vi-VN" sz="14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64</a:t>
            </a:fld>
            <a:endParaRPr lang="en-US" altLang="vi-VN" sz="14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xmlns="" id="{0C88C726-CC51-4C79-7F84-F7E90377D823}"/>
              </a:ext>
            </a:extLst>
          </p:cNvPr>
          <p:cNvSpPr txBox="1">
            <a:spLocks noGrp="1"/>
          </p:cNvSpPr>
          <p:nvPr/>
        </p:nvSpPr>
        <p:spPr bwMode="auto">
          <a:xfrm>
            <a:off x="8242300" y="6356351"/>
            <a:ext cx="2311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DFE3B84F-24C8-4257-B2E6-1CA1FF65C9F8}" type="slidenum">
              <a:rPr lang="en-US" altLang="vi-VN" sz="1400">
                <a:solidFill>
                  <a:srgbClr val="898989"/>
                </a:solidFill>
                <a:latin typeface="Arial" panose="020B0604020202020204" pitchFamily="34" charset="0"/>
              </a:rPr>
              <a:pPr algn="r">
                <a:spcBef>
                  <a:spcPct val="0"/>
                </a:spcBef>
                <a:buFontTx/>
                <a:buNone/>
              </a:pPr>
              <a:t>64</a:t>
            </a:fld>
            <a:endParaRPr lang="en-US" altLang="vi-VN" sz="14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xmlns="" id="{174A71AA-3828-6F4C-E4AE-DD68C5FAC3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8714" y="1094246"/>
            <a:ext cx="8776763" cy="480131"/>
          </a:xfrm>
        </p:spPr>
        <p:txBody>
          <a:bodyPr wrap="none">
            <a:spAutoFit/>
          </a:bodyPr>
          <a:lstStyle/>
          <a:p>
            <a:pPr algn="ctr" fontAlgn="base">
              <a:spcAft>
                <a:spcPct val="0"/>
              </a:spcAft>
              <a:defRPr/>
            </a:pPr>
            <a:r>
              <a:rPr lang="en-US" altLang="en-US" sz="2800" b="1" dirty="0" err="1">
                <a:solidFill>
                  <a:srgbClr val="3E25FB"/>
                </a:solidFill>
                <a:latin typeface="Arial" panose="020B0604020202020204" pitchFamily="34" charset="0"/>
              </a:rPr>
              <a:t>Xông</a:t>
            </a:r>
            <a:r>
              <a:rPr lang="en-US" altLang="en-US" sz="2800" b="1" dirty="0">
                <a:solidFill>
                  <a:srgbClr val="3E25FB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latin typeface="Arial" panose="020B0604020202020204" pitchFamily="34" charset="0"/>
              </a:rPr>
              <a:t>khử</a:t>
            </a:r>
            <a:r>
              <a:rPr lang="en-US" altLang="en-US" sz="2800" b="1" dirty="0">
                <a:solidFill>
                  <a:srgbClr val="3E25FB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latin typeface="Arial" panose="020B0604020202020204" pitchFamily="34" charset="0"/>
              </a:rPr>
              <a:t>trùng</a:t>
            </a:r>
            <a:r>
              <a:rPr lang="en-US" altLang="en-US" sz="2800" b="1" dirty="0">
                <a:solidFill>
                  <a:srgbClr val="3E25FB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latin typeface="Arial" panose="020B0604020202020204" pitchFamily="34" charset="0"/>
              </a:rPr>
              <a:t>dụng</a:t>
            </a:r>
            <a:r>
              <a:rPr lang="en-US" altLang="en-US" sz="2800" b="1" dirty="0">
                <a:solidFill>
                  <a:srgbClr val="3E25FB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latin typeface="Arial" panose="020B0604020202020204" pitchFamily="34" charset="0"/>
              </a:rPr>
              <a:t>cụ</a:t>
            </a:r>
            <a:r>
              <a:rPr lang="en-US" altLang="en-US" sz="2800" b="1" dirty="0">
                <a:solidFill>
                  <a:srgbClr val="3E25FB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latin typeface="Arial" panose="020B0604020202020204" pitchFamily="34" charset="0"/>
              </a:rPr>
              <a:t>bằng</a:t>
            </a:r>
            <a:r>
              <a:rPr lang="en-US" altLang="en-US" sz="2800" b="1" dirty="0">
                <a:solidFill>
                  <a:srgbClr val="3E25FB"/>
                </a:solidFill>
                <a:latin typeface="Arial" panose="020B0604020202020204" pitchFamily="34" charset="0"/>
              </a:rPr>
              <a:t> Formol </a:t>
            </a:r>
            <a:r>
              <a:rPr lang="en-US" altLang="en-US" sz="2800" b="1">
                <a:solidFill>
                  <a:srgbClr val="3E25FB"/>
                </a:solidFill>
                <a:latin typeface="Arial" panose="020B0604020202020204" pitchFamily="34" charset="0"/>
              </a:rPr>
              <a:t>+ Thuốc </a:t>
            </a:r>
            <a:r>
              <a:rPr lang="en-US" altLang="en-US" sz="2800" b="1" dirty="0" err="1">
                <a:solidFill>
                  <a:srgbClr val="3E25FB"/>
                </a:solidFill>
                <a:latin typeface="Arial" panose="020B0604020202020204" pitchFamily="34" charset="0"/>
              </a:rPr>
              <a:t>tím</a:t>
            </a:r>
            <a:endParaRPr lang="en-US" altLang="en-US" sz="2800" b="1" dirty="0">
              <a:solidFill>
                <a:srgbClr val="3E25FB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B62A843-390A-D0D0-1E22-A7A05A0653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268" y="1690629"/>
            <a:ext cx="6584018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marL="214313" indent="-214313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3462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3462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3462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346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1346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346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346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346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346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ormol kết hợp với thuốc tím tạo ra khí formaldehyde để xông khử trùng dụng cụ chăn nuôi, quần áo </a:t>
            </a:r>
            <a:r>
              <a:rPr lang="vi-VN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hộ</a:t>
            </a:r>
            <a:r>
              <a:rPr 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hí formaldehyde rất độc nên cần sử dụng tủ xông kín để tránh khí rò rỉ ra ngoài gây độc cho người và vật nuôi.</a:t>
            </a:r>
            <a:endParaRPr lang="en-US" alt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6">
            <a:extLst>
              <a:ext uri="{FF2B5EF4-FFF2-40B4-BE49-F238E27FC236}">
                <a16:creationId xmlns:a16="http://schemas.microsoft.com/office/drawing/2014/main" xmlns="" id="{AE86B582-50E8-DF36-CB84-ECB62E5D6606}"/>
              </a:ext>
            </a:extLst>
          </p:cNvPr>
          <p:cNvSpPr/>
          <p:nvPr/>
        </p:nvSpPr>
        <p:spPr>
          <a:xfrm>
            <a:off x="1251517" y="4040503"/>
            <a:ext cx="5638800" cy="914400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800" b="1" dirty="0" err="1">
                <a:solidFill>
                  <a:srgbClr val="003399"/>
                </a:solidFill>
                <a:latin typeface="Arial" charset="0"/>
              </a:rPr>
              <a:t>Cần</a:t>
            </a:r>
            <a:r>
              <a:rPr lang="en-US" altLang="en-US" sz="1800" b="1" dirty="0">
                <a:solidFill>
                  <a:srgbClr val="003399"/>
                </a:solidFill>
                <a:latin typeface="Arial" charset="0"/>
              </a:rPr>
              <a:t> 40 ml Formol + 20 g </a:t>
            </a:r>
            <a:r>
              <a:rPr lang="en-US" altLang="en-US" sz="1800" b="1" dirty="0" err="1">
                <a:solidFill>
                  <a:srgbClr val="003399"/>
                </a:solidFill>
                <a:latin typeface="Arial" charset="0"/>
              </a:rPr>
              <a:t>thuốc</a:t>
            </a:r>
            <a:r>
              <a:rPr lang="en-US" altLang="en-US" sz="1800" b="1" dirty="0">
                <a:solidFill>
                  <a:srgbClr val="003399"/>
                </a:solidFill>
                <a:latin typeface="Arial" charset="0"/>
              </a:rPr>
              <a:t> </a:t>
            </a:r>
            <a:r>
              <a:rPr lang="en-US" altLang="en-US" sz="1800" b="1" dirty="0" err="1">
                <a:solidFill>
                  <a:srgbClr val="003399"/>
                </a:solidFill>
                <a:latin typeface="Arial" charset="0"/>
              </a:rPr>
              <a:t>tím</a:t>
            </a:r>
            <a:r>
              <a:rPr lang="en-US" altLang="en-US" sz="1800" b="1" dirty="0">
                <a:solidFill>
                  <a:srgbClr val="003399"/>
                </a:solidFill>
                <a:latin typeface="Arial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800" b="1" dirty="0" err="1">
                <a:solidFill>
                  <a:srgbClr val="003399"/>
                </a:solidFill>
                <a:latin typeface="Arial" charset="0"/>
              </a:rPr>
              <a:t>cho</a:t>
            </a:r>
            <a:r>
              <a:rPr lang="en-US" altLang="en-US" sz="1800" b="1" dirty="0">
                <a:solidFill>
                  <a:srgbClr val="003399"/>
                </a:solidFill>
                <a:latin typeface="Arial" charset="0"/>
              </a:rPr>
              <a:t> 1 m</a:t>
            </a:r>
            <a:r>
              <a:rPr lang="en-US" altLang="en-US" sz="1800" b="1" baseline="30000" dirty="0">
                <a:solidFill>
                  <a:srgbClr val="003399"/>
                </a:solidFill>
                <a:latin typeface="Arial" charset="0"/>
              </a:rPr>
              <a:t>3</a:t>
            </a:r>
            <a:r>
              <a:rPr lang="en-US" altLang="en-US" sz="1800" b="1" dirty="0">
                <a:solidFill>
                  <a:srgbClr val="003399"/>
                </a:solidFill>
                <a:latin typeface="Arial" charset="0"/>
              </a:rPr>
              <a:t> </a:t>
            </a:r>
            <a:r>
              <a:rPr lang="en-US" altLang="en-US" sz="1800" b="1" dirty="0" err="1">
                <a:solidFill>
                  <a:srgbClr val="003399"/>
                </a:solidFill>
                <a:latin typeface="Arial" charset="0"/>
              </a:rPr>
              <a:t>thể</a:t>
            </a:r>
            <a:r>
              <a:rPr lang="en-US" altLang="en-US" sz="1800" b="1" dirty="0">
                <a:solidFill>
                  <a:srgbClr val="003399"/>
                </a:solidFill>
                <a:latin typeface="Arial" charset="0"/>
              </a:rPr>
              <a:t> </a:t>
            </a:r>
            <a:r>
              <a:rPr lang="en-US" altLang="en-US" sz="1800" b="1" dirty="0" err="1">
                <a:solidFill>
                  <a:srgbClr val="003399"/>
                </a:solidFill>
                <a:latin typeface="Arial" charset="0"/>
              </a:rPr>
              <a:t>tích</a:t>
            </a:r>
            <a:r>
              <a:rPr lang="en-US" altLang="en-US" sz="1800" b="1" dirty="0">
                <a:solidFill>
                  <a:srgbClr val="003399"/>
                </a:solidFill>
                <a:latin typeface="Arial" charset="0"/>
              </a:rPr>
              <a:t>, </a:t>
            </a:r>
            <a:r>
              <a:rPr lang="en-US" altLang="en-US" sz="1800" b="1" err="1">
                <a:solidFill>
                  <a:srgbClr val="003399"/>
                </a:solidFill>
                <a:latin typeface="Arial" charset="0"/>
              </a:rPr>
              <a:t>xông</a:t>
            </a:r>
            <a:r>
              <a:rPr lang="en-US" altLang="en-US" sz="1800" b="1">
                <a:solidFill>
                  <a:srgbClr val="003399"/>
                </a:solidFill>
                <a:latin typeface="Arial" charset="0"/>
              </a:rPr>
              <a:t> </a:t>
            </a:r>
            <a:r>
              <a:rPr lang="en-US" altLang="en-US" sz="1800" b="1" smtClean="0">
                <a:solidFill>
                  <a:srgbClr val="003399"/>
                </a:solidFill>
                <a:latin typeface="Arial" charset="0"/>
              </a:rPr>
              <a:t>tối thiểu </a:t>
            </a:r>
            <a:r>
              <a:rPr lang="en-US" altLang="en-US" sz="1800" b="1" dirty="0">
                <a:solidFill>
                  <a:srgbClr val="003399"/>
                </a:solidFill>
                <a:latin typeface="Arial" charset="0"/>
              </a:rPr>
              <a:t>20 </a:t>
            </a:r>
            <a:r>
              <a:rPr lang="en-US" altLang="en-US" sz="1800" b="1" dirty="0" err="1">
                <a:solidFill>
                  <a:srgbClr val="003399"/>
                </a:solidFill>
                <a:latin typeface="Arial" charset="0"/>
              </a:rPr>
              <a:t>phút</a:t>
            </a:r>
            <a:endParaRPr lang="en-US" altLang="en-US" sz="1800" b="1" dirty="0">
              <a:solidFill>
                <a:srgbClr val="003399"/>
              </a:solidFill>
              <a:latin typeface="Arial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A676438-A115-F366-32ED-3E9761162C4C}"/>
              </a:ext>
            </a:extLst>
          </p:cNvPr>
          <p:cNvSpPr/>
          <p:nvPr/>
        </p:nvSpPr>
        <p:spPr>
          <a:xfrm>
            <a:off x="1338262" y="5441950"/>
            <a:ext cx="9515475" cy="91440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344488" indent="-344488" eaLnBrk="0" hangingPunct="0">
              <a:spcBef>
                <a:spcPct val="20000"/>
              </a:spcBef>
              <a:buFont typeface="Arial" charset="0"/>
              <a:buChar char="•"/>
              <a:tabLst>
                <a:tab pos="13462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tabLst>
                <a:tab pos="13462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13462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1346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1346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346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346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346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346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1200"/>
              </a:spcBef>
              <a:buFont typeface="Wingdings" pitchFamily="2" charset="2"/>
              <a:buChar char="@"/>
              <a:defRPr/>
            </a:pPr>
            <a:r>
              <a:rPr lang="en-US" altLang="en-US" sz="1800" i="1">
                <a:solidFill>
                  <a:srgbClr val="000066"/>
                </a:solidFill>
                <a:latin typeface="Arial" charset="0"/>
              </a:rPr>
              <a:t>Formol </a:t>
            </a:r>
            <a:r>
              <a:rPr lang="en-US" altLang="en-US" sz="1800" i="1" smtClean="0">
                <a:solidFill>
                  <a:srgbClr val="000066"/>
                </a:solidFill>
                <a:latin typeface="Arial" charset="0"/>
              </a:rPr>
              <a:t>và̀ </a:t>
            </a:r>
            <a:r>
              <a:rPr lang="en-US" altLang="en-US" sz="1800" i="1" dirty="0" err="1">
                <a:solidFill>
                  <a:srgbClr val="000066"/>
                </a:solidFill>
                <a:latin typeface="Arial" charset="0"/>
              </a:rPr>
              <a:t>khí</a:t>
            </a:r>
            <a:r>
              <a:rPr lang="en-US" altLang="en-US" sz="1800" i="1" dirty="0">
                <a:solidFill>
                  <a:srgbClr val="000066"/>
                </a:solidFill>
                <a:latin typeface="Arial" charset="0"/>
              </a:rPr>
              <a:t> Formaldehyde </a:t>
            </a:r>
            <a:r>
              <a:rPr lang="en-US" altLang="en-US" sz="1800" b="1" i="1" dirty="0" err="1">
                <a:solidFill>
                  <a:srgbClr val="FF0000"/>
                </a:solidFill>
                <a:latin typeface="Arial" charset="0"/>
              </a:rPr>
              <a:t>rất</a:t>
            </a:r>
            <a:r>
              <a:rPr lang="en-US" altLang="en-US" sz="1800" b="1" i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altLang="en-US" sz="1800" b="1" i="1" dirty="0" err="1">
                <a:solidFill>
                  <a:srgbClr val="FF0000"/>
                </a:solidFill>
                <a:latin typeface="Arial" charset="0"/>
              </a:rPr>
              <a:t>độc</a:t>
            </a:r>
            <a:r>
              <a:rPr lang="en-US" altLang="en-US" sz="1800" b="1" i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altLang="en-US" sz="1800" b="1" i="1" dirty="0">
                <a:solidFill>
                  <a:srgbClr val="FF0000"/>
                </a:solidFill>
                <a:latin typeface="Arial" charset="0"/>
                <a:sym typeface="Wingdings" pitchFamily="2" charset="2"/>
              </a:rPr>
              <a:t> </a:t>
            </a:r>
            <a:r>
              <a:rPr lang="en-US" altLang="en-US" sz="1800" b="1" i="1" dirty="0" err="1">
                <a:solidFill>
                  <a:srgbClr val="FF0000"/>
                </a:solidFill>
                <a:latin typeface="Arial" charset="0"/>
                <a:sym typeface="Wingdings" pitchFamily="2" charset="2"/>
              </a:rPr>
              <a:t>Thận</a:t>
            </a:r>
            <a:r>
              <a:rPr lang="en-US" altLang="en-US" sz="1800" b="1" i="1" dirty="0">
                <a:solidFill>
                  <a:srgbClr val="FF0000"/>
                </a:solidFill>
                <a:latin typeface="Arial" charset="0"/>
                <a:sym typeface="Wingdings" pitchFamily="2" charset="2"/>
              </a:rPr>
              <a:t> </a:t>
            </a:r>
            <a:r>
              <a:rPr lang="en-US" altLang="en-US" sz="1800" b="1" i="1" dirty="0" err="1">
                <a:solidFill>
                  <a:srgbClr val="FF0000"/>
                </a:solidFill>
                <a:latin typeface="Arial" charset="0"/>
                <a:sym typeface="Wingdings" pitchFamily="2" charset="2"/>
              </a:rPr>
              <a:t>trọng</a:t>
            </a:r>
            <a:r>
              <a:rPr lang="en-US" altLang="en-US" sz="1800" b="1" i="1" dirty="0">
                <a:solidFill>
                  <a:srgbClr val="FF0000"/>
                </a:solidFill>
                <a:latin typeface="Arial" charset="0"/>
                <a:sym typeface="Wingdings" pitchFamily="2" charset="2"/>
              </a:rPr>
              <a:t> </a:t>
            </a:r>
            <a:r>
              <a:rPr lang="en-US" altLang="en-US" sz="1800" i="1" dirty="0" err="1">
                <a:solidFill>
                  <a:srgbClr val="000099"/>
                </a:solidFill>
                <a:latin typeface="Arial" charset="0"/>
                <a:sym typeface="Wingdings" pitchFamily="2" charset="2"/>
              </a:rPr>
              <a:t>khi</a:t>
            </a:r>
            <a:r>
              <a:rPr lang="en-US" altLang="en-US" sz="1800" i="1" dirty="0">
                <a:solidFill>
                  <a:srgbClr val="000099"/>
                </a:solidFill>
                <a:latin typeface="Arial" charset="0"/>
                <a:sym typeface="Wingdings" pitchFamily="2" charset="2"/>
              </a:rPr>
              <a:t> </a:t>
            </a:r>
            <a:r>
              <a:rPr lang="en-US" altLang="en-US" sz="1800" i="1" dirty="0" err="1">
                <a:solidFill>
                  <a:srgbClr val="000099"/>
                </a:solidFill>
                <a:latin typeface="Arial" charset="0"/>
                <a:sym typeface="Wingdings" pitchFamily="2" charset="2"/>
              </a:rPr>
              <a:t>sử</a:t>
            </a:r>
            <a:r>
              <a:rPr lang="en-US" altLang="en-US" sz="1800" i="1" dirty="0">
                <a:solidFill>
                  <a:srgbClr val="000099"/>
                </a:solidFill>
                <a:latin typeface="Arial" charset="0"/>
                <a:sym typeface="Wingdings" pitchFamily="2" charset="2"/>
              </a:rPr>
              <a:t> </a:t>
            </a:r>
            <a:r>
              <a:rPr lang="en-US" altLang="en-US" sz="1800" i="1" dirty="0" err="1">
                <a:solidFill>
                  <a:srgbClr val="000099"/>
                </a:solidFill>
                <a:latin typeface="Arial" charset="0"/>
                <a:sym typeface="Wingdings" pitchFamily="2" charset="2"/>
              </a:rPr>
              <a:t>dụng</a:t>
            </a:r>
            <a:r>
              <a:rPr lang="en-US" altLang="en-US" sz="1800" i="1" dirty="0">
                <a:solidFill>
                  <a:srgbClr val="000099"/>
                </a:solidFill>
                <a:latin typeface="Arial" charset="0"/>
                <a:sym typeface="Wingdings" pitchFamily="2" charset="2"/>
              </a:rPr>
              <a:t>!</a:t>
            </a:r>
          </a:p>
          <a:p>
            <a:pPr>
              <a:spcBef>
                <a:spcPts val="600"/>
              </a:spcBef>
              <a:buFont typeface="Wingdings" pitchFamily="2" charset="2"/>
              <a:buChar char="@"/>
              <a:defRPr/>
            </a:pPr>
            <a:r>
              <a:rPr lang="en-US" altLang="en-US" sz="1800" i="1" dirty="0" err="1">
                <a:solidFill>
                  <a:srgbClr val="000066"/>
                </a:solidFill>
                <a:latin typeface="Arial" charset="0"/>
              </a:rPr>
              <a:t>Đổ</a:t>
            </a:r>
            <a:r>
              <a:rPr lang="en-US" altLang="en-US" sz="1800" i="1" dirty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en-US" altLang="en-US" sz="1800" b="1" i="1" dirty="0">
                <a:solidFill>
                  <a:srgbClr val="FF0000"/>
                </a:solidFill>
                <a:latin typeface="Arial" charset="0"/>
              </a:rPr>
              <a:t>Formol </a:t>
            </a:r>
            <a:r>
              <a:rPr lang="en-US" altLang="en-US" sz="1800" b="1" i="1" dirty="0" err="1">
                <a:solidFill>
                  <a:srgbClr val="FF0000"/>
                </a:solidFill>
                <a:latin typeface="Arial" charset="0"/>
              </a:rPr>
              <a:t>vào</a:t>
            </a:r>
            <a:r>
              <a:rPr lang="en-US" altLang="en-US" sz="1800" b="1" i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altLang="en-US" sz="1800" b="1" i="1" dirty="0" err="1">
                <a:solidFill>
                  <a:srgbClr val="FF0000"/>
                </a:solidFill>
                <a:latin typeface="Arial" charset="0"/>
              </a:rPr>
              <a:t>thuốc</a:t>
            </a:r>
            <a:r>
              <a:rPr lang="en-US" altLang="en-US" sz="1800" b="1" i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altLang="en-US" sz="1800" b="1" i="1" dirty="0" err="1">
                <a:solidFill>
                  <a:srgbClr val="FF0000"/>
                </a:solidFill>
                <a:latin typeface="Arial" charset="0"/>
              </a:rPr>
              <a:t>tím</a:t>
            </a:r>
            <a:r>
              <a:rPr lang="en-US" altLang="en-US" sz="1800" b="1" i="1" dirty="0">
                <a:solidFill>
                  <a:srgbClr val="FF0000"/>
                </a:solidFill>
                <a:latin typeface="Arial" charset="0"/>
              </a:rPr>
              <a:t>, </a:t>
            </a:r>
            <a:r>
              <a:rPr lang="en-US" altLang="en-US" sz="1800" i="1" dirty="0" err="1">
                <a:solidFill>
                  <a:srgbClr val="000066"/>
                </a:solidFill>
                <a:latin typeface="Arial" charset="0"/>
              </a:rPr>
              <a:t>không</a:t>
            </a:r>
            <a:r>
              <a:rPr lang="en-US" altLang="en-US" sz="1800" i="1" dirty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en-US" altLang="en-US" sz="1800" i="1" dirty="0" err="1">
                <a:solidFill>
                  <a:srgbClr val="000066"/>
                </a:solidFill>
                <a:latin typeface="Arial" charset="0"/>
              </a:rPr>
              <a:t>làm</a:t>
            </a:r>
            <a:r>
              <a:rPr lang="en-US" altLang="en-US" sz="1800" i="1" dirty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en-US" altLang="en-US" sz="1800" i="1" dirty="0" err="1">
                <a:solidFill>
                  <a:srgbClr val="000066"/>
                </a:solidFill>
                <a:latin typeface="Arial" charset="0"/>
              </a:rPr>
              <a:t>ngược</a:t>
            </a:r>
            <a:r>
              <a:rPr lang="en-US" altLang="en-US" sz="1800" i="1" dirty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en-US" altLang="en-US" sz="1800" i="1" dirty="0" err="1">
                <a:solidFill>
                  <a:srgbClr val="000066"/>
                </a:solidFill>
                <a:latin typeface="Arial" charset="0"/>
              </a:rPr>
              <a:t>lại</a:t>
            </a:r>
            <a:r>
              <a:rPr lang="en-US" altLang="en-US" sz="1800" i="1" dirty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en-US" altLang="en-US" sz="1800" i="1" dirty="0" err="1">
                <a:solidFill>
                  <a:srgbClr val="000066"/>
                </a:solidFill>
                <a:latin typeface="Arial" charset="0"/>
              </a:rPr>
              <a:t>để</a:t>
            </a:r>
            <a:r>
              <a:rPr lang="en-US" altLang="en-US" sz="1800" i="1" dirty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en-US" altLang="en-US" sz="1800" i="1" dirty="0" err="1">
                <a:solidFill>
                  <a:srgbClr val="000066"/>
                </a:solidFill>
                <a:latin typeface="Arial" charset="0"/>
              </a:rPr>
              <a:t>đề</a:t>
            </a:r>
            <a:r>
              <a:rPr lang="en-US" altLang="en-US" sz="1800" i="1" dirty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en-US" altLang="en-US" sz="1800" i="1" dirty="0" err="1">
                <a:solidFill>
                  <a:srgbClr val="000066"/>
                </a:solidFill>
                <a:latin typeface="Arial" charset="0"/>
              </a:rPr>
              <a:t>phòng</a:t>
            </a:r>
            <a:r>
              <a:rPr lang="en-US" altLang="en-US" sz="1800" i="1" dirty="0">
                <a:solidFill>
                  <a:srgbClr val="000066"/>
                </a:solidFill>
                <a:latin typeface="Arial" charset="0"/>
              </a:rPr>
              <a:t> tai </a:t>
            </a:r>
            <a:r>
              <a:rPr lang="en-US" altLang="en-US" sz="1800" i="1" dirty="0" err="1">
                <a:solidFill>
                  <a:srgbClr val="000066"/>
                </a:solidFill>
                <a:latin typeface="Arial" charset="0"/>
              </a:rPr>
              <a:t>nạn</a:t>
            </a:r>
            <a:r>
              <a:rPr lang="en-US" altLang="en-US" sz="1800" i="1" dirty="0">
                <a:solidFill>
                  <a:srgbClr val="000066"/>
                </a:solidFill>
                <a:latin typeface="Arial" charset="0"/>
              </a:rPr>
              <a:t>!</a:t>
            </a:r>
            <a:endParaRPr lang="en-US" altLang="en-US" sz="1800" dirty="0">
              <a:solidFill>
                <a:srgbClr val="000066"/>
              </a:solidFill>
              <a:latin typeface="Arial" charset="0"/>
            </a:endParaRPr>
          </a:p>
        </p:txBody>
      </p:sp>
      <p:pic>
        <p:nvPicPr>
          <p:cNvPr id="17" name="Picture 3" descr="C:\Document\FPT 2\NAEC\LoA implementation\Handbook\open_titre.jpg">
            <a:extLst>
              <a:ext uri="{FF2B5EF4-FFF2-40B4-BE49-F238E27FC236}">
                <a16:creationId xmlns:a16="http://schemas.microsoft.com/office/drawing/2014/main" xmlns="" id="{0E6CA596-3DF3-EE06-FCF6-D1E9B702F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8" r="14999" b="4231"/>
          <a:stretch>
            <a:fillRect/>
          </a:stretch>
        </p:blipFill>
        <p:spPr bwMode="auto">
          <a:xfrm>
            <a:off x="9937193" y="1690629"/>
            <a:ext cx="1833087" cy="1930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8" name="Picture 5" descr="C:\Users\nguyenthituyet\AppData\Local\Microsoft\Windows\Temporary Internet Files\Content.Outlook\7C0X4UL2\close_titre (3).jpg">
            <a:extLst>
              <a:ext uri="{FF2B5EF4-FFF2-40B4-BE49-F238E27FC236}">
                <a16:creationId xmlns:a16="http://schemas.microsoft.com/office/drawing/2014/main" xmlns="" id="{508C1FC1-7067-9B90-0A94-BBF1274DB4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8" t="10660" r="12481"/>
          <a:stretch/>
        </p:blipFill>
        <p:spPr bwMode="auto">
          <a:xfrm>
            <a:off x="7498047" y="3015342"/>
            <a:ext cx="2244534" cy="2341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46992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2CF0CF8C-631D-0CED-BE8D-652B39B84159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594" indent="-228594" algn="l" defTabSz="914377" rtl="0" eaLnBrk="0" latinLnBrk="0" hangingPunct="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377" rtl="0" eaLnBrk="0" latinLnBrk="0" hangingPunct="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377" rtl="0" eaLnBrk="0" latinLnBrk="0" hangingPunct="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377" rtl="0" eaLnBrk="0" latinLnBrk="0" hangingPunct="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377" rtl="0" eaLnBrk="0" latinLnBrk="0" hangingPunct="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377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377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377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377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B85D582-9212-4F5C-88B5-86AC99A7A96E}" type="slidenum">
              <a:rPr lang="en-US" altLang="vi-VN" sz="14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65</a:t>
            </a:fld>
            <a:endParaRPr lang="en-US" altLang="vi-VN" sz="14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1BDF8AF5-4AC5-74D2-CDB0-97777CAC9E33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594" indent="-228594" algn="l" defTabSz="914377" rtl="0" eaLnBrk="0" latinLnBrk="0" hangingPunct="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377" rtl="0" eaLnBrk="0" latinLnBrk="0" hangingPunct="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377" rtl="0" eaLnBrk="0" latinLnBrk="0" hangingPunct="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377" rtl="0" eaLnBrk="0" latinLnBrk="0" hangingPunct="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377" rtl="0" eaLnBrk="0" latinLnBrk="0" hangingPunct="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377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377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377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377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6B59444-0A2A-4A13-B41F-FD34CEFC01F1}" type="slidenum">
              <a:rPr lang="en-US" altLang="vi-VN" sz="14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65</a:t>
            </a:fld>
            <a:endParaRPr lang="en-US" altLang="vi-VN" sz="14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AA61063E-CD79-7A79-0BA0-2AA5A7A88F26}"/>
              </a:ext>
            </a:extLst>
          </p:cNvPr>
          <p:cNvSpPr txBox="1">
            <a:spLocks/>
          </p:cNvSpPr>
          <p:nvPr/>
        </p:nvSpPr>
        <p:spPr bwMode="auto">
          <a:xfrm>
            <a:off x="822210" y="1014440"/>
            <a:ext cx="868680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377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800" b="1" dirty="0" err="1">
                <a:solidFill>
                  <a:srgbClr val="3E25FB"/>
                </a:solidFill>
                <a:latin typeface="Arial" panose="020B0604020202020204" pitchFamily="34" charset="0"/>
                <a:ea typeface="+mj-ea"/>
                <a:cs typeface="+mj-cs"/>
              </a:rPr>
              <a:t>Các</a:t>
            </a:r>
            <a:r>
              <a:rPr lang="en-US" altLang="en-US" sz="2800" b="1" dirty="0">
                <a:solidFill>
                  <a:srgbClr val="3E25FB"/>
                </a:solidFill>
                <a:latin typeface="Arial" panose="020B0604020202020204" pitchFamily="34" charset="0"/>
                <a:ea typeface="+mj-ea"/>
                <a:cs typeface="+mj-cs"/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latin typeface="Arial" panose="020B0604020202020204" pitchFamily="34" charset="0"/>
                <a:ea typeface="+mj-ea"/>
                <a:cs typeface="+mj-cs"/>
              </a:rPr>
              <a:t>bước</a:t>
            </a:r>
            <a:r>
              <a:rPr lang="en-US" altLang="en-US" sz="2800" b="1" dirty="0">
                <a:solidFill>
                  <a:srgbClr val="3E25FB"/>
                </a:solidFill>
                <a:latin typeface="Arial" panose="020B0604020202020204" pitchFamily="34" charset="0"/>
                <a:ea typeface="+mj-ea"/>
                <a:cs typeface="+mj-cs"/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latin typeface="Arial" panose="020B0604020202020204" pitchFamily="34" charset="0"/>
                <a:ea typeface="+mj-ea"/>
                <a:cs typeface="+mj-cs"/>
              </a:rPr>
              <a:t>xông</a:t>
            </a:r>
            <a:r>
              <a:rPr lang="en-US" altLang="en-US" sz="2800" b="1" dirty="0">
                <a:solidFill>
                  <a:srgbClr val="3E25FB"/>
                </a:solidFill>
                <a:latin typeface="Arial" panose="020B0604020202020204" pitchFamily="34" charset="0"/>
                <a:ea typeface="+mj-ea"/>
                <a:cs typeface="+mj-cs"/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latin typeface="Arial" panose="020B0604020202020204" pitchFamily="34" charset="0"/>
                <a:ea typeface="+mj-ea"/>
                <a:cs typeface="+mj-cs"/>
              </a:rPr>
              <a:t>khử</a:t>
            </a:r>
            <a:r>
              <a:rPr lang="en-US" altLang="en-US" sz="2800" b="1" dirty="0">
                <a:solidFill>
                  <a:srgbClr val="3E25FB"/>
                </a:solidFill>
                <a:latin typeface="Arial" panose="020B0604020202020204" pitchFamily="34" charset="0"/>
                <a:ea typeface="+mj-ea"/>
                <a:cs typeface="+mj-cs"/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latin typeface="Arial" panose="020B0604020202020204" pitchFamily="34" charset="0"/>
                <a:ea typeface="+mj-ea"/>
                <a:cs typeface="+mj-cs"/>
              </a:rPr>
              <a:t>trùng</a:t>
            </a:r>
            <a:endParaRPr lang="en-US" altLang="en-US" sz="2800" b="1" dirty="0">
              <a:solidFill>
                <a:srgbClr val="3E25FB"/>
              </a:solidFill>
              <a:latin typeface="Arial" panose="020B0604020202020204" pitchFamily="34" charset="0"/>
              <a:ea typeface="+mj-ea"/>
              <a:cs typeface="+mj-cs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i="1">
                <a:solidFill>
                  <a:srgbClr val="FF0000"/>
                </a:solidFill>
                <a:latin typeface="Arial" panose="020B0604020202020204" pitchFamily="34" charset="0"/>
              </a:rPr>
              <a:t>(</a:t>
            </a:r>
            <a:r>
              <a:rPr lang="en-US" altLang="en-US" sz="2400" i="1" dirty="0">
                <a:solidFill>
                  <a:srgbClr val="FF0000"/>
                </a:solidFill>
                <a:latin typeface="Arial" panose="020B0604020202020204" pitchFamily="34" charset="0"/>
              </a:rPr>
              <a:t>T</a:t>
            </a:r>
            <a:r>
              <a:rPr lang="en-US" altLang="en-US" sz="2400" i="1">
                <a:solidFill>
                  <a:srgbClr val="FF0000"/>
                </a:solidFill>
                <a:latin typeface="Arial" panose="020B0604020202020204" pitchFamily="34" charset="0"/>
              </a:rPr>
              <a:t>hể </a:t>
            </a:r>
            <a:r>
              <a:rPr lang="en-US" altLang="en-US" sz="2400" i="1" dirty="0" err="1">
                <a:solidFill>
                  <a:srgbClr val="FF0000"/>
                </a:solidFill>
                <a:latin typeface="Arial" panose="020B0604020202020204" pitchFamily="34" charset="0"/>
              </a:rPr>
              <a:t>tích</a:t>
            </a:r>
            <a:r>
              <a:rPr lang="en-US" altLang="en-US" sz="24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Arial" panose="020B0604020202020204" pitchFamily="34" charset="0"/>
              </a:rPr>
              <a:t>tủ</a:t>
            </a:r>
            <a:r>
              <a:rPr lang="en-US" altLang="en-US" sz="24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Arial" panose="020B0604020202020204" pitchFamily="34" charset="0"/>
              </a:rPr>
              <a:t>xông</a:t>
            </a:r>
            <a:r>
              <a:rPr lang="en-US" altLang="en-US" sz="24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i="1">
                <a:solidFill>
                  <a:srgbClr val="FF0000"/>
                </a:solidFill>
                <a:latin typeface="Arial" panose="020B0604020202020204" pitchFamily="34" charset="0"/>
              </a:rPr>
              <a:t>= 1m³</a:t>
            </a:r>
            <a:r>
              <a:rPr lang="en-US" altLang="en-US" sz="2400" i="1" dirty="0">
                <a:solidFill>
                  <a:srgbClr val="FF0000"/>
                </a:solidFill>
                <a:latin typeface="Arial" panose="020B0604020202020204" pitchFamily="34" charset="0"/>
              </a:rPr>
              <a:t>)</a:t>
            </a:r>
            <a:r>
              <a:rPr lang="en-US" altLang="en-US" sz="2400" i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xmlns="" id="{F29AA51A-8607-B55A-7D7B-72DED03B2E97}"/>
              </a:ext>
            </a:extLst>
          </p:cNvPr>
          <p:cNvSpPr txBox="1">
            <a:spLocks/>
          </p:cNvSpPr>
          <p:nvPr/>
        </p:nvSpPr>
        <p:spPr bwMode="auto">
          <a:xfrm>
            <a:off x="381731" y="1833189"/>
            <a:ext cx="8945149" cy="490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1313" indent="-341313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ts val="600"/>
              </a:spcBef>
              <a:buFont typeface="Tahoma" panose="020B0604030504040204" pitchFamily="34" charset="0"/>
              <a:buAutoNum type="arabicPeriod"/>
            </a:pPr>
            <a:r>
              <a:rPr lang="en-US" altLang="en-US" sz="2000" b="1">
                <a:solidFill>
                  <a:srgbClr val="002060"/>
                </a:solidFill>
                <a:latin typeface="Arial" panose="020B0604020202020204" pitchFamily="34" charset="0"/>
              </a:rPr>
              <a:t>S</a:t>
            </a:r>
            <a:r>
              <a:rPr lang="en-US" altLang="en-US" sz="2000" b="1" smtClean="0">
                <a:solidFill>
                  <a:srgbClr val="002060"/>
                </a:solidFill>
                <a:latin typeface="Arial" panose="020B0604020202020204" pitchFamily="34" charset="0"/>
              </a:rPr>
              <a:t>ử dụng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đầy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đủ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bảo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hộ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cá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nhân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theo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err="1">
                <a:solidFill>
                  <a:srgbClr val="002060"/>
                </a:solidFill>
                <a:latin typeface="Arial" panose="020B0604020202020204" pitchFamily="34" charset="0"/>
              </a:rPr>
              <a:t>yêu</a:t>
            </a:r>
            <a:r>
              <a:rPr lang="en-US" altLang="en-US" sz="2000" b="1">
                <a:solidFill>
                  <a:srgbClr val="002060"/>
                </a:solidFill>
                <a:latin typeface="Arial" panose="020B0604020202020204" pitchFamily="34" charset="0"/>
              </a:rPr>
              <a:t> cầu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.</a:t>
            </a:r>
            <a:r>
              <a:rPr lang="en-US" altLang="en-US" sz="2000" b="1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endParaRPr lang="en-US" altLang="en-US" sz="2000" b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ts val="600"/>
              </a:spcBef>
              <a:buFont typeface="Tahoma" panose="020B0604030504040204" pitchFamily="34" charset="0"/>
              <a:buAutoNum type="arabicPeriod"/>
            </a:pP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Đặt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dụng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err="1">
                <a:solidFill>
                  <a:srgbClr val="002060"/>
                </a:solidFill>
                <a:latin typeface="Arial" panose="020B0604020202020204" pitchFamily="34" charset="0"/>
              </a:rPr>
              <a:t>cụ</a:t>
            </a:r>
            <a:r>
              <a:rPr lang="en-US" altLang="en-US" sz="2000" b="1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smtClean="0">
                <a:solidFill>
                  <a:srgbClr val="002060"/>
                </a:solidFill>
                <a:latin typeface="Arial" panose="020B0604020202020204" pitchFamily="34" charset="0"/>
              </a:rPr>
              <a:t>cần khử trùng lên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giá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của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err="1">
                <a:solidFill>
                  <a:srgbClr val="002060"/>
                </a:solidFill>
                <a:latin typeface="Arial" panose="020B0604020202020204" pitchFamily="34" charset="0"/>
              </a:rPr>
              <a:t>tủ</a:t>
            </a:r>
            <a:r>
              <a:rPr lang="en-US" altLang="en-US" sz="2000" b="1">
                <a:solidFill>
                  <a:srgbClr val="002060"/>
                </a:solidFill>
                <a:latin typeface="Arial" panose="020B0604020202020204" pitchFamily="34" charset="0"/>
              </a:rPr>
              <a:t> xông.</a:t>
            </a:r>
            <a:endParaRPr lang="en-US" altLang="en-US" sz="2000" b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ts val="600"/>
              </a:spcBef>
              <a:buFont typeface="Tahoma" panose="020B0604030504040204" pitchFamily="34" charset="0"/>
              <a:buAutoNum type="arabicPeriod"/>
            </a:pP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Cho</a:t>
            </a:r>
            <a:r>
              <a:rPr lang="en-US" altLang="en-US" sz="2000" b="1" dirty="0">
                <a:latin typeface="Arial" panose="020B0604020202020204" pitchFamily="34" charset="0"/>
              </a:rPr>
              <a:t> 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20 g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thuốc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tím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vào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dụng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cụ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chứa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bằng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sành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hoặc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kim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loại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tráng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men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có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đáy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nhỏ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(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thể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tích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600 ml)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đặt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ở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đáy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tủ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phía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dưới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err="1">
                <a:solidFill>
                  <a:srgbClr val="002060"/>
                </a:solidFill>
                <a:latin typeface="Arial" panose="020B0604020202020204" pitchFamily="34" charset="0"/>
              </a:rPr>
              <a:t>ống</a:t>
            </a:r>
            <a:r>
              <a:rPr lang="en-US" altLang="en-US" sz="2000" b="1">
                <a:solidFill>
                  <a:srgbClr val="002060"/>
                </a:solidFill>
                <a:latin typeface="Arial" panose="020B0604020202020204" pitchFamily="34" charset="0"/>
              </a:rPr>
              <a:t> phễu. </a:t>
            </a:r>
            <a:endParaRPr lang="en-US" altLang="en-US" sz="2000" b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ts val="600"/>
              </a:spcBef>
              <a:buFont typeface="Tahoma" panose="020B0604030504040204" pitchFamily="34" charset="0"/>
              <a:buAutoNum type="arabicPeriod"/>
            </a:pP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Đóng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chặt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cửa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tủ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xông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và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treo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biển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cảnh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báo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ở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cửa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: 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“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Không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mở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cửa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tủ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đang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hoạt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err="1">
                <a:solidFill>
                  <a:srgbClr val="FF0000"/>
                </a:solidFill>
                <a:latin typeface="Arial" panose="020B0604020202020204" pitchFamily="34" charset="0"/>
              </a:rPr>
              <a:t>động</a:t>
            </a:r>
            <a:r>
              <a:rPr lang="en-US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!”.</a:t>
            </a:r>
            <a:endParaRPr lang="en-GB" altLang="en-US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ts val="600"/>
              </a:spcBef>
              <a:buFont typeface="Tahoma" panose="020B0604030504040204" pitchFamily="34" charset="0"/>
              <a:buAutoNum type="arabicPeriod"/>
            </a:pP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Đong</a:t>
            </a:r>
            <a:r>
              <a:rPr lang="en-US" altLang="en-US" sz="2000" b="1" dirty="0">
                <a:latin typeface="Arial" panose="020B0604020202020204" pitchFamily="34" charset="0"/>
              </a:rPr>
              <a:t> 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40 ml Formol 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và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rót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vào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err="1">
                <a:solidFill>
                  <a:srgbClr val="002060"/>
                </a:solidFill>
                <a:latin typeface="Arial" panose="020B0604020202020204" pitchFamily="34" charset="0"/>
              </a:rPr>
              <a:t>ống</a:t>
            </a:r>
            <a:r>
              <a:rPr lang="en-US" altLang="en-US" sz="2000" b="1">
                <a:solidFill>
                  <a:srgbClr val="002060"/>
                </a:solidFill>
                <a:latin typeface="Arial" panose="020B0604020202020204" pitchFamily="34" charset="0"/>
              </a:rPr>
              <a:t> phễu.</a:t>
            </a:r>
            <a:endParaRPr lang="en-US" altLang="en-US" sz="2000" b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ts val="600"/>
              </a:spcBef>
              <a:buFont typeface="Tahoma" panose="020B0604030504040204" pitchFamily="34" charset="0"/>
              <a:buAutoNum type="arabicPeriod"/>
            </a:pP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Bật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quạt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lên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vị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trí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lưu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thông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không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khí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đóng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van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thoát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khí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và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nắp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err="1">
                <a:solidFill>
                  <a:srgbClr val="002060"/>
                </a:solidFill>
                <a:latin typeface="Arial" panose="020B0604020202020204" pitchFamily="34" charset="0"/>
              </a:rPr>
              <a:t>thông</a:t>
            </a:r>
            <a:r>
              <a:rPr lang="en-US" altLang="en-US" sz="2000" b="1">
                <a:solidFill>
                  <a:srgbClr val="002060"/>
                </a:solidFill>
                <a:latin typeface="Arial" panose="020B0604020202020204" pitchFamily="34" charset="0"/>
              </a:rPr>
              <a:t> gió. </a:t>
            </a:r>
            <a:endParaRPr lang="en-US" altLang="en-US" sz="2000" b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ts val="600"/>
              </a:spcBef>
              <a:buFont typeface="Tahoma" panose="020B0604030504040204" pitchFamily="34" charset="0"/>
              <a:buAutoNum type="arabicPeriod"/>
            </a:pP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Để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tủ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xông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hoạt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err="1">
                <a:solidFill>
                  <a:srgbClr val="002060"/>
                </a:solidFill>
                <a:latin typeface="Arial" panose="020B0604020202020204" pitchFamily="34" charset="0"/>
              </a:rPr>
              <a:t>động</a:t>
            </a:r>
            <a:r>
              <a:rPr lang="en-US" altLang="en-US" sz="2000" b="1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smtClean="0">
                <a:solidFill>
                  <a:srgbClr val="002060"/>
                </a:solidFill>
                <a:latin typeface="Arial" panose="020B0604020202020204" pitchFamily="34" charset="0"/>
              </a:rPr>
              <a:t>tối thiểu </a:t>
            </a:r>
            <a:r>
              <a:rPr lang="en-US" altLang="en-US" sz="2000" b="1" smtClean="0">
                <a:solidFill>
                  <a:srgbClr val="FF0000"/>
                </a:solidFill>
                <a:latin typeface="Arial" panose="020B0604020202020204" pitchFamily="34" charset="0"/>
              </a:rPr>
              <a:t>20 </a:t>
            </a:r>
            <a:r>
              <a:rPr lang="en-US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phút.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ts val="600"/>
              </a:spcBef>
              <a:buFont typeface="Tahoma" panose="020B0604030504040204" pitchFamily="34" charset="0"/>
              <a:buAutoNum type="arabicPeriod"/>
            </a:pP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Bật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quạt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về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vị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trí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hút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khí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ra,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mở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van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thoát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khí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và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nắp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thông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gió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để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err="1">
                <a:solidFill>
                  <a:srgbClr val="002060"/>
                </a:solidFill>
                <a:latin typeface="Arial" panose="020B0604020202020204" pitchFamily="34" charset="0"/>
              </a:rPr>
              <a:t>thêm</a:t>
            </a:r>
            <a:r>
              <a:rPr lang="en-US" altLang="en-US" sz="2000" b="1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smtClean="0">
                <a:solidFill>
                  <a:srgbClr val="002060"/>
                </a:solidFill>
                <a:latin typeface="Arial" panose="020B0604020202020204" pitchFamily="34" charset="0"/>
              </a:rPr>
              <a:t>tối thiểu </a:t>
            </a:r>
            <a:r>
              <a:rPr lang="en-US" altLang="en-US" sz="2000" b="1" smtClean="0">
                <a:solidFill>
                  <a:srgbClr val="FF0000"/>
                </a:solidFill>
                <a:latin typeface="Arial" panose="020B0604020202020204" pitchFamily="34" charset="0"/>
              </a:rPr>
              <a:t>20 </a:t>
            </a:r>
            <a:r>
              <a:rPr lang="en-US" altLang="en-US" sz="2000" b="1" err="1">
                <a:solidFill>
                  <a:srgbClr val="FF0000"/>
                </a:solidFill>
                <a:latin typeface="Arial" panose="020B0604020202020204" pitchFamily="34" charset="0"/>
              </a:rPr>
              <a:t>phút</a:t>
            </a:r>
            <a:r>
              <a:rPr lang="en-US" altLang="en-US" sz="2000" b="1">
                <a:latin typeface="Arial" panose="020B0604020202020204" pitchFamily="34" charset="0"/>
              </a:rPr>
              <a:t> </a:t>
            </a:r>
            <a:r>
              <a:rPr lang="en-US" altLang="en-US" sz="2000" b="1">
                <a:solidFill>
                  <a:srgbClr val="002060"/>
                </a:solidFill>
                <a:latin typeface="Arial" panose="020B0604020202020204" pitchFamily="34" charset="0"/>
              </a:rPr>
              <a:t>nữa.</a:t>
            </a:r>
            <a:endParaRPr lang="en-US" altLang="en-US" sz="2000" b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ts val="600"/>
              </a:spcBef>
              <a:buFont typeface="Tahoma" panose="020B0604030504040204" pitchFamily="34" charset="0"/>
              <a:buAutoNum type="arabicPeriod"/>
            </a:pP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Mở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cửa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tủ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xông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tháo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bỏ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biển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cảnh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báo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và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lấy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dụng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cụ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ra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để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ở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khu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vực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bảo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err="1">
                <a:solidFill>
                  <a:srgbClr val="002060"/>
                </a:solidFill>
                <a:latin typeface="Arial" panose="020B0604020202020204" pitchFamily="34" charset="0"/>
              </a:rPr>
              <a:t>quản</a:t>
            </a:r>
            <a:r>
              <a:rPr lang="en-US" altLang="en-US" sz="2000" b="1">
                <a:solidFill>
                  <a:srgbClr val="002060"/>
                </a:solidFill>
                <a:latin typeface="Arial" panose="020B0604020202020204" pitchFamily="34" charset="0"/>
              </a:rPr>
              <a:t> sạch.</a:t>
            </a:r>
            <a:endParaRPr lang="en-US" altLang="en-US" sz="2000" b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ts val="600"/>
              </a:spcBef>
              <a:buNone/>
            </a:pPr>
            <a:r>
              <a:rPr lang="en-US" altLang="en-US" sz="2200" b="1" dirty="0">
                <a:latin typeface="Arial" panose="020B0604020202020204" pitchFamily="34" charset="0"/>
              </a:rPr>
              <a:t> </a:t>
            </a:r>
          </a:p>
        </p:txBody>
      </p:sp>
      <p:pic>
        <p:nvPicPr>
          <p:cNvPr id="16" name="Picture 3" descr="C:\Document\FPT 2\NAEC\LoA implementation\Handbook\open_titre.jpg">
            <a:extLst>
              <a:ext uri="{FF2B5EF4-FFF2-40B4-BE49-F238E27FC236}">
                <a16:creationId xmlns:a16="http://schemas.microsoft.com/office/drawing/2014/main" xmlns="" id="{600E503F-3DE9-1DBB-E9EB-026DD0AA9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8" r="14999" b="4231"/>
          <a:stretch>
            <a:fillRect/>
          </a:stretch>
        </p:blipFill>
        <p:spPr bwMode="auto">
          <a:xfrm>
            <a:off x="9549312" y="1475470"/>
            <a:ext cx="2155008" cy="2269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 descr="C:\Users\nguyenthituyet\AppData\Local\Microsoft\Windows\Temporary Internet Files\Content.Outlook\7C0X4UL2\close_titre (3).jpg">
            <a:extLst>
              <a:ext uri="{FF2B5EF4-FFF2-40B4-BE49-F238E27FC236}">
                <a16:creationId xmlns:a16="http://schemas.microsoft.com/office/drawing/2014/main" xmlns="" id="{B0960B4D-7F8E-6B84-9FDA-755DF4BFEF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8" t="10660" r="12481"/>
          <a:stretch/>
        </p:blipFill>
        <p:spPr bwMode="auto">
          <a:xfrm>
            <a:off x="9328042" y="4061749"/>
            <a:ext cx="2376278" cy="247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02085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AA7B9CAA-296D-4285-8282-DD88DB715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217" y="1136875"/>
            <a:ext cx="10097530" cy="1325563"/>
          </a:xfrm>
        </p:spPr>
        <p:txBody>
          <a:bodyPr>
            <a:normAutofit/>
          </a:bodyPr>
          <a:lstStyle/>
          <a:p>
            <a:pPr algn="ctr" fontAlgn="base">
              <a:spcAft>
                <a:spcPct val="0"/>
              </a:spcAft>
              <a:defRPr/>
            </a:pPr>
            <a:r>
              <a:rPr lang="en-US" altLang="en-US" sz="2800" b="1" dirty="0" err="1">
                <a:solidFill>
                  <a:srgbClr val="3E25FB"/>
                </a:solidFill>
                <a:latin typeface="Arial" panose="020B0604020202020204" pitchFamily="34" charset="0"/>
              </a:rPr>
              <a:t>Những</a:t>
            </a:r>
            <a:r>
              <a:rPr lang="en-US" altLang="en-US" sz="2800" b="1" dirty="0">
                <a:solidFill>
                  <a:srgbClr val="3E25FB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latin typeface="Arial" panose="020B0604020202020204" pitchFamily="34" charset="0"/>
              </a:rPr>
              <a:t>yếu</a:t>
            </a:r>
            <a:r>
              <a:rPr lang="en-US" altLang="en-US" sz="2800" b="1" dirty="0">
                <a:solidFill>
                  <a:srgbClr val="3E25FB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latin typeface="Arial" panose="020B0604020202020204" pitchFamily="34" charset="0"/>
              </a:rPr>
              <a:t>tố</a:t>
            </a:r>
            <a:r>
              <a:rPr lang="en-US" altLang="en-US" sz="2800" b="1" dirty="0">
                <a:solidFill>
                  <a:srgbClr val="3E25FB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latin typeface="Arial" panose="020B0604020202020204" pitchFamily="34" charset="0"/>
              </a:rPr>
              <a:t>quan</a:t>
            </a:r>
            <a:r>
              <a:rPr lang="en-US" altLang="en-US" sz="2800" b="1" dirty="0">
                <a:solidFill>
                  <a:srgbClr val="3E25FB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latin typeface="Arial" panose="020B0604020202020204" pitchFamily="34" charset="0"/>
              </a:rPr>
              <a:t>trọng</a:t>
            </a:r>
            <a:r>
              <a:rPr lang="en-US" altLang="en-US" sz="2800" b="1" dirty="0">
                <a:solidFill>
                  <a:srgbClr val="3E25FB"/>
                </a:solidFill>
                <a:latin typeface="Arial" panose="020B0604020202020204" pitchFamily="34" charset="0"/>
              </a:rPr>
              <a:t> </a:t>
            </a:r>
            <a:br>
              <a:rPr lang="en-US" altLang="en-US" sz="2800" b="1" dirty="0">
                <a:solidFill>
                  <a:srgbClr val="3E25FB"/>
                </a:solidFill>
                <a:latin typeface="Arial" panose="020B0604020202020204" pitchFamily="34" charset="0"/>
              </a:rPr>
            </a:br>
            <a:r>
              <a:rPr lang="en-US" altLang="en-US" sz="2800" b="1" dirty="0" err="1">
                <a:solidFill>
                  <a:srgbClr val="3E25FB"/>
                </a:solidFill>
                <a:latin typeface="Arial" panose="020B0604020202020204" pitchFamily="34" charset="0"/>
              </a:rPr>
              <a:t>quyết</a:t>
            </a:r>
            <a:r>
              <a:rPr lang="en-US" altLang="en-US" sz="2800" b="1" dirty="0">
                <a:solidFill>
                  <a:srgbClr val="3E25FB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latin typeface="Arial" panose="020B0604020202020204" pitchFamily="34" charset="0"/>
              </a:rPr>
              <a:t>định</a:t>
            </a:r>
            <a:r>
              <a:rPr lang="en-US" altLang="en-US" sz="2800" b="1" dirty="0">
                <a:solidFill>
                  <a:srgbClr val="3E25FB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latin typeface="Arial" panose="020B0604020202020204" pitchFamily="34" charset="0"/>
              </a:rPr>
              <a:t>hiệu</a:t>
            </a:r>
            <a:r>
              <a:rPr lang="en-US" altLang="en-US" sz="2800" b="1" dirty="0">
                <a:solidFill>
                  <a:srgbClr val="3E25FB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latin typeface="Arial" panose="020B0604020202020204" pitchFamily="34" charset="0"/>
              </a:rPr>
              <a:t>quả</a:t>
            </a:r>
            <a:r>
              <a:rPr lang="en-US" altLang="en-US" sz="2800" b="1" dirty="0">
                <a:solidFill>
                  <a:srgbClr val="3E25FB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latin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rgbClr val="3E25FB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latin typeface="Arial" panose="020B0604020202020204" pitchFamily="34" charset="0"/>
              </a:rPr>
              <a:t>phun</a:t>
            </a:r>
            <a:r>
              <a:rPr lang="en-US" altLang="en-US" sz="2800" b="1" dirty="0">
                <a:solidFill>
                  <a:srgbClr val="3E25FB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latin typeface="Arial" panose="020B0604020202020204" pitchFamily="34" charset="0"/>
              </a:rPr>
              <a:t>khử</a:t>
            </a:r>
            <a:r>
              <a:rPr lang="en-US" altLang="en-US" sz="2800" b="1" dirty="0">
                <a:solidFill>
                  <a:srgbClr val="3E25FB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latin typeface="Arial" panose="020B0604020202020204" pitchFamily="34" charset="0"/>
              </a:rPr>
              <a:t>trùng</a:t>
            </a:r>
            <a:r>
              <a:rPr lang="en-US" altLang="en-US" sz="2800" b="1" dirty="0">
                <a:solidFill>
                  <a:srgbClr val="3E25FB"/>
                </a:solidFill>
                <a:latin typeface="Arial" panose="020B0604020202020204" pitchFamily="34" charset="0"/>
              </a:rPr>
              <a:t>?</a:t>
            </a:r>
            <a:br>
              <a:rPr lang="en-US" altLang="en-US" sz="2800" b="1" dirty="0">
                <a:solidFill>
                  <a:srgbClr val="3E25FB"/>
                </a:solidFill>
                <a:latin typeface="Arial" panose="020B0604020202020204" pitchFamily="34" charset="0"/>
              </a:rPr>
            </a:br>
            <a:endParaRPr lang="en-US" sz="2800" b="1" dirty="0">
              <a:solidFill>
                <a:srgbClr val="3E25FB"/>
              </a:solidFill>
              <a:latin typeface="Arial" panose="020B0604020202020204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A192B1C3-663B-4E0F-9770-A8B5894A649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94505" y="2300524"/>
            <a:ext cx="11059298" cy="3838576"/>
          </a:xfrm>
        </p:spPr>
        <p:txBody>
          <a:bodyPr>
            <a:normAutofit/>
          </a:bodyPr>
          <a:lstStyle/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Bề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khử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Arial "/>
                <a:cs typeface="Arial" panose="020B0604020202020204" pitchFamily="34" charset="0"/>
              </a:rPr>
              <a:t>vệ</a:t>
            </a:r>
            <a:r>
              <a:rPr lang="en-US" altLang="en-US" sz="2000" dirty="0">
                <a:solidFill>
                  <a:srgbClr val="FF0000"/>
                </a:solidFill>
                <a:latin typeface="Arial 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Arial "/>
                <a:cs typeface="Arial" panose="020B0604020202020204" pitchFamily="34" charset="0"/>
              </a:rPr>
              <a:t>sinh</a:t>
            </a:r>
            <a:r>
              <a:rPr lang="en-US" altLang="en-US" sz="2000" dirty="0">
                <a:solidFill>
                  <a:srgbClr val="FF0000"/>
                </a:solidFill>
                <a:latin typeface="Arial 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Arial "/>
                <a:cs typeface="Arial" panose="020B0604020202020204" pitchFamily="34" charset="0"/>
              </a:rPr>
              <a:t>sạch</a:t>
            </a:r>
            <a:r>
              <a:rPr lang="en-US" altLang="en-US" sz="2000" dirty="0">
                <a:solidFill>
                  <a:srgbClr val="FF0000"/>
                </a:solidFill>
                <a:latin typeface="Arial 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Arial "/>
                <a:cs typeface="Arial" panose="020B0604020202020204" pitchFamily="34" charset="0"/>
              </a:rPr>
              <a:t>sẽ</a:t>
            </a:r>
            <a:endParaRPr lang="en-US" altLang="en-US" sz="2000" dirty="0">
              <a:solidFill>
                <a:srgbClr val="FF0000"/>
              </a:solidFill>
              <a:latin typeface="Arial 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Chọn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chất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khư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̉ </a:t>
            </a:r>
            <a:r>
              <a:rPr lang="en-US" altLang="en-US" sz="200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trùng</a:t>
            </a:r>
            <a:r>
              <a:rPr lang="en-US" alt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smtClean="0">
                <a:solidFill>
                  <a:srgbClr val="FF0000"/>
                </a:solidFill>
                <a:latin typeface="Arial "/>
                <a:cs typeface="Arial" panose="020B0604020202020204" pitchFamily="34" charset="0"/>
              </a:rPr>
              <a:t>phù </a:t>
            </a:r>
            <a:r>
              <a:rPr lang="en-US" altLang="en-US" sz="2000" dirty="0" err="1">
                <a:solidFill>
                  <a:srgbClr val="FF0000"/>
                </a:solidFill>
                <a:latin typeface="Arial "/>
                <a:cs typeface="Arial" panose="020B0604020202020204" pitchFamily="34" charset="0"/>
              </a:rPr>
              <a:t>hợp</a:t>
            </a:r>
            <a:endParaRPr lang="en-US" altLang="en-US" sz="2000" dirty="0">
              <a:solidFill>
                <a:srgbClr val="FF0000"/>
              </a:solidFill>
              <a:latin typeface="Arial 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 dung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khử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nồng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alt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alt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alt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alt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vi-VN" alt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en-US" sz="2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Phun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liều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0,3 </a:t>
            </a:r>
            <a:r>
              <a:rPr lang="en-US" alt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lít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dung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phun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</a:t>
            </a:r>
            <a:r>
              <a:rPr lang="en-US" altLang="en-US" sz="20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Đảm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bề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khử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alt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alt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FC14E7DD-0058-4E25-92CC-7F1FD5C75071}"/>
              </a:ext>
            </a:extLst>
          </p:cNvPr>
          <p:cNvSpPr txBox="1">
            <a:spLocks/>
          </p:cNvSpPr>
          <p:nvPr/>
        </p:nvSpPr>
        <p:spPr bwMode="auto">
          <a:xfrm>
            <a:off x="1844400" y="4880213"/>
            <a:ext cx="8285163" cy="125888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marL="400050" indent="-4000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b="1" i="1" dirty="0">
                <a:solidFill>
                  <a:srgbClr val="333399"/>
                </a:solidFill>
                <a:sym typeface="Wingdings" panose="05000000000000000000" pitchFamily="2" charset="2"/>
              </a:rPr>
              <a:t> </a:t>
            </a:r>
            <a:r>
              <a:rPr lang="en-US" altLang="en-US" sz="2000" b="1" i="1" dirty="0" err="1">
                <a:solidFill>
                  <a:srgbClr val="333399"/>
                </a:solidFill>
                <a:sym typeface="Wingdings" panose="05000000000000000000" pitchFamily="2" charset="2"/>
              </a:rPr>
              <a:t>Tính</a:t>
            </a:r>
            <a:r>
              <a:rPr lang="en-US" altLang="en-US" sz="2000" b="1" i="1" dirty="0">
                <a:solidFill>
                  <a:srgbClr val="333399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000" b="1" i="1" dirty="0" err="1">
                <a:solidFill>
                  <a:srgbClr val="333399"/>
                </a:solidFill>
                <a:sym typeface="Wingdings" panose="05000000000000000000" pitchFamily="2" charset="2"/>
              </a:rPr>
              <a:t>toán</a:t>
            </a:r>
            <a:r>
              <a:rPr lang="en-US" altLang="en-US" sz="2000" b="1" i="1" dirty="0">
                <a:solidFill>
                  <a:srgbClr val="333399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000" b="1" i="1" dirty="0" err="1">
                <a:solidFill>
                  <a:srgbClr val="333399"/>
                </a:solidFill>
                <a:sym typeface="Wingdings" panose="05000000000000000000" pitchFamily="2" charset="2"/>
              </a:rPr>
              <a:t>chính</a:t>
            </a:r>
            <a:r>
              <a:rPr lang="en-US" altLang="en-US" sz="2000" b="1" i="1" dirty="0">
                <a:solidFill>
                  <a:srgbClr val="333399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000" b="1" i="1" dirty="0" err="1">
                <a:solidFill>
                  <a:srgbClr val="333399"/>
                </a:solidFill>
                <a:sym typeface="Wingdings" panose="05000000000000000000" pitchFamily="2" charset="2"/>
              </a:rPr>
              <a:t>xác</a:t>
            </a:r>
            <a:r>
              <a:rPr lang="en-US" altLang="en-US" sz="2000" b="1" i="1" dirty="0">
                <a:solidFill>
                  <a:srgbClr val="333399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000" b="1" i="1" dirty="0" err="1">
                <a:solidFill>
                  <a:srgbClr val="333399"/>
                </a:solidFill>
                <a:sym typeface="Wingdings" panose="05000000000000000000" pitchFamily="2" charset="2"/>
              </a:rPr>
              <a:t>lượng</a:t>
            </a:r>
            <a:r>
              <a:rPr lang="en-US" altLang="en-US" sz="2000" b="1" i="1" dirty="0">
                <a:solidFill>
                  <a:srgbClr val="333399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000" b="1" i="1" dirty="0" err="1">
                <a:solidFill>
                  <a:srgbClr val="333399"/>
                </a:solidFill>
                <a:sym typeface="Wingdings" panose="05000000000000000000" pitchFamily="2" charset="2"/>
              </a:rPr>
              <a:t>chất</a:t>
            </a:r>
            <a:r>
              <a:rPr lang="en-US" altLang="en-US" sz="2000" b="1" i="1" dirty="0">
                <a:solidFill>
                  <a:srgbClr val="333399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000" b="1" i="1" dirty="0" err="1">
                <a:solidFill>
                  <a:srgbClr val="333399"/>
                </a:solidFill>
                <a:sym typeface="Wingdings" panose="05000000000000000000" pitchFamily="2" charset="2"/>
              </a:rPr>
              <a:t>khử</a:t>
            </a:r>
            <a:r>
              <a:rPr lang="en-US" altLang="en-US" sz="2000" b="1" i="1" dirty="0">
                <a:solidFill>
                  <a:srgbClr val="333399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000" b="1" i="1" dirty="0" err="1">
                <a:solidFill>
                  <a:srgbClr val="333399"/>
                </a:solidFill>
                <a:sym typeface="Wingdings" panose="05000000000000000000" pitchFamily="2" charset="2"/>
              </a:rPr>
              <a:t>trùng</a:t>
            </a:r>
            <a:r>
              <a:rPr lang="en-US" altLang="en-US" sz="2000" b="1" i="1" dirty="0">
                <a:solidFill>
                  <a:srgbClr val="333399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000" b="1" i="1" dirty="0" err="1">
                <a:solidFill>
                  <a:srgbClr val="333399"/>
                </a:solidFill>
                <a:sym typeface="Wingdings" panose="05000000000000000000" pitchFamily="2" charset="2"/>
              </a:rPr>
              <a:t>cần</a:t>
            </a:r>
            <a:r>
              <a:rPr lang="en-US" altLang="en-US" sz="2000" b="1" i="1" dirty="0">
                <a:solidFill>
                  <a:srgbClr val="333399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000" b="1" i="1" dirty="0" err="1">
                <a:solidFill>
                  <a:srgbClr val="333399"/>
                </a:solidFill>
                <a:sym typeface="Wingdings" panose="05000000000000000000" pitchFamily="2" charset="2"/>
              </a:rPr>
              <a:t>dùng</a:t>
            </a:r>
            <a:r>
              <a:rPr lang="en-US" altLang="en-US" sz="2000" b="1" i="1" dirty="0">
                <a:solidFill>
                  <a:srgbClr val="333399"/>
                </a:solidFill>
                <a:sym typeface="Wingdings" panose="05000000000000000000" pitchFamily="2" charset="2"/>
              </a:rPr>
              <a:t> và </a:t>
            </a:r>
            <a:r>
              <a:rPr lang="en-US" altLang="en-US" sz="2000" b="1" i="1" dirty="0" err="1">
                <a:solidFill>
                  <a:srgbClr val="333399"/>
                </a:solidFill>
                <a:sym typeface="Wingdings" panose="05000000000000000000" pitchFamily="2" charset="2"/>
              </a:rPr>
              <a:t>pha</a:t>
            </a:r>
            <a:r>
              <a:rPr lang="en-US" altLang="en-US" sz="2000" b="1" i="1" dirty="0">
                <a:solidFill>
                  <a:srgbClr val="333399"/>
                </a:solidFill>
                <a:sym typeface="Wingdings" panose="05000000000000000000" pitchFamily="2" charset="2"/>
              </a:rPr>
              <a:t> dung </a:t>
            </a:r>
            <a:r>
              <a:rPr lang="en-US" altLang="en-US" sz="2000" b="1" i="1" dirty="0" err="1">
                <a:solidFill>
                  <a:srgbClr val="333399"/>
                </a:solidFill>
                <a:sym typeface="Wingdings" panose="05000000000000000000" pitchFamily="2" charset="2"/>
              </a:rPr>
              <a:t>dịch</a:t>
            </a:r>
            <a:r>
              <a:rPr lang="en-US" altLang="en-US" sz="2000" b="1" i="1" dirty="0">
                <a:solidFill>
                  <a:srgbClr val="333399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000" b="1" i="1" dirty="0" err="1">
                <a:solidFill>
                  <a:srgbClr val="333399"/>
                </a:solidFill>
                <a:sym typeface="Wingdings" panose="05000000000000000000" pitchFamily="2" charset="2"/>
              </a:rPr>
              <a:t>khử</a:t>
            </a:r>
            <a:r>
              <a:rPr lang="en-US" altLang="en-US" sz="2000" b="1" i="1" dirty="0">
                <a:solidFill>
                  <a:srgbClr val="333399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000" b="1" i="1" dirty="0" err="1">
                <a:solidFill>
                  <a:srgbClr val="333399"/>
                </a:solidFill>
                <a:sym typeface="Wingdings" panose="05000000000000000000" pitchFamily="2" charset="2"/>
              </a:rPr>
              <a:t>trùng</a:t>
            </a:r>
            <a:r>
              <a:rPr lang="en-US" altLang="en-US" sz="2000" b="1" i="1" dirty="0">
                <a:solidFill>
                  <a:srgbClr val="333399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000" b="1" i="1" dirty="0" err="1">
                <a:solidFill>
                  <a:srgbClr val="333399"/>
                </a:solidFill>
                <a:sym typeface="Wingdings" panose="05000000000000000000" pitchFamily="2" charset="2"/>
              </a:rPr>
              <a:t>đúng</a:t>
            </a:r>
            <a:r>
              <a:rPr lang="en-US" altLang="en-US" sz="2000" b="1" i="1" dirty="0">
                <a:solidFill>
                  <a:srgbClr val="333399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000" b="1" i="1" dirty="0" err="1">
                <a:solidFill>
                  <a:srgbClr val="333399"/>
                </a:solidFill>
                <a:sym typeface="Wingdings" panose="05000000000000000000" pitchFamily="2" charset="2"/>
              </a:rPr>
              <a:t>nồng</a:t>
            </a:r>
            <a:r>
              <a:rPr lang="en-US" altLang="en-US" sz="2000" b="1" i="1" dirty="0">
                <a:solidFill>
                  <a:srgbClr val="333399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000" b="1" i="1" dirty="0" err="1">
                <a:solidFill>
                  <a:srgbClr val="333399"/>
                </a:solidFill>
                <a:sym typeface="Wingdings" panose="05000000000000000000" pitchFamily="2" charset="2"/>
              </a:rPr>
              <a:t>độ</a:t>
            </a:r>
            <a:r>
              <a:rPr lang="en-US" altLang="en-US" sz="2000" b="1" i="1" dirty="0">
                <a:solidFill>
                  <a:srgbClr val="333399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000" b="1" i="1" dirty="0" err="1">
                <a:solidFill>
                  <a:srgbClr val="333399"/>
                </a:solidFill>
                <a:sym typeface="Wingdings" panose="05000000000000000000" pitchFamily="2" charset="2"/>
              </a:rPr>
              <a:t>là</a:t>
            </a:r>
            <a:r>
              <a:rPr lang="en-US" altLang="en-US" sz="2000" b="1" i="1" dirty="0">
                <a:solidFill>
                  <a:srgbClr val="333399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000" b="1" i="1" dirty="0" err="1">
                <a:solidFill>
                  <a:srgbClr val="333399"/>
                </a:solidFill>
                <a:sym typeface="Wingdings" panose="05000000000000000000" pitchFamily="2" charset="2"/>
              </a:rPr>
              <a:t>rất</a:t>
            </a:r>
            <a:r>
              <a:rPr lang="en-US" altLang="en-US" sz="2000" b="1" i="1" dirty="0">
                <a:solidFill>
                  <a:srgbClr val="333399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000" b="1" i="1" dirty="0" err="1">
                <a:solidFill>
                  <a:srgbClr val="333399"/>
                </a:solidFill>
                <a:sym typeface="Wingdings" panose="05000000000000000000" pitchFamily="2" charset="2"/>
              </a:rPr>
              <a:t>quan</a:t>
            </a:r>
            <a:r>
              <a:rPr lang="en-US" altLang="en-US" sz="2000" b="1" i="1" dirty="0">
                <a:solidFill>
                  <a:srgbClr val="333399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000" b="1" i="1" dirty="0" err="1">
                <a:solidFill>
                  <a:srgbClr val="333399"/>
                </a:solidFill>
                <a:sym typeface="Wingdings" panose="05000000000000000000" pitchFamily="2" charset="2"/>
              </a:rPr>
              <a:t>trọng</a:t>
            </a:r>
            <a:r>
              <a:rPr lang="en-US" altLang="en-US" sz="2000" b="1" i="1" dirty="0">
                <a:solidFill>
                  <a:srgbClr val="333399"/>
                </a:solidFill>
                <a:sym typeface="Wingdings" panose="05000000000000000000" pitchFamily="2" charset="2"/>
              </a:rPr>
              <a:t>!</a:t>
            </a:r>
            <a:endParaRPr lang="en-US" altLang="en-US" sz="2000" b="1" i="1" dirty="0">
              <a:solidFill>
                <a:srgbClr val="333399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7F3B9CE-2B99-451A-B155-3C4B13A7EF1D}"/>
              </a:ext>
            </a:extLst>
          </p:cNvPr>
          <p:cNvSpPr txBox="1"/>
          <p:nvPr/>
        </p:nvSpPr>
        <p:spPr>
          <a:xfrm>
            <a:off x="736167" y="1781266"/>
            <a:ext cx="10797746" cy="4190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7313" indent="-87313" eaLnBrk="1" fontAlgn="auto" hangingPunct="1">
              <a:lnSpc>
                <a:spcPct val="150000"/>
              </a:lnSpc>
              <a:buFontTx/>
              <a:buNone/>
              <a:defRPr/>
            </a:pPr>
            <a:r>
              <a:rPr lang="en-US" altLang="en-US" sz="2000" b="1" i="1" u="sng" dirty="0" err="1">
                <a:solidFill>
                  <a:srgbClr val="C00000"/>
                </a:solidFill>
                <a:latin typeface="Arial "/>
                <a:cs typeface="Calibri" panose="020F0502020204030204" pitchFamily="34" charset="0"/>
              </a:rPr>
              <a:t>Bước</a:t>
            </a:r>
            <a:r>
              <a:rPr lang="en-US" altLang="en-US" sz="2000" b="1" i="1" u="sng" dirty="0">
                <a:solidFill>
                  <a:srgbClr val="C00000"/>
                </a:solidFill>
                <a:latin typeface="Arial "/>
                <a:cs typeface="Calibri" panose="020F0502020204030204" pitchFamily="34" charset="0"/>
              </a:rPr>
              <a:t> 1</a:t>
            </a:r>
            <a:r>
              <a:rPr lang="en-US" altLang="en-US" sz="2000" b="1" dirty="0">
                <a:solidFill>
                  <a:srgbClr val="C00000"/>
                </a:solidFill>
                <a:latin typeface="Arial "/>
                <a:cs typeface="Calibri" panose="020F0502020204030204" pitchFamily="34" charset="0"/>
              </a:rPr>
              <a:t>. </a:t>
            </a:r>
            <a:r>
              <a:rPr lang="en-US" altLang="en-US" sz="2000" b="1" dirty="0" err="1">
                <a:solidFill>
                  <a:srgbClr val="0033CC"/>
                </a:solidFill>
                <a:latin typeface="Arial "/>
                <a:cs typeface="Calibri" panose="020F0502020204030204" pitchFamily="34" charset="0"/>
              </a:rPr>
              <a:t>Tính</a:t>
            </a:r>
            <a:r>
              <a:rPr lang="en-US" altLang="en-US" sz="2000" b="1" dirty="0">
                <a:solidFill>
                  <a:srgbClr val="0033CC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33CC"/>
                </a:solidFill>
                <a:latin typeface="Arial "/>
                <a:cs typeface="Calibri" panose="020F0502020204030204" pitchFamily="34" charset="0"/>
              </a:rPr>
              <a:t>tổng</a:t>
            </a:r>
            <a:r>
              <a:rPr lang="en-US" altLang="en-US" sz="2000" b="1" dirty="0">
                <a:solidFill>
                  <a:srgbClr val="0033CC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33CC"/>
                </a:solidFill>
                <a:latin typeface="Arial "/>
                <a:cs typeface="Calibri" panose="020F0502020204030204" pitchFamily="34" charset="0"/>
              </a:rPr>
              <a:t>diện</a:t>
            </a:r>
            <a:r>
              <a:rPr lang="en-US" altLang="en-US" sz="2000" b="1" dirty="0">
                <a:solidFill>
                  <a:srgbClr val="0033CC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33CC"/>
                </a:solidFill>
                <a:latin typeface="Arial "/>
                <a:cs typeface="Calibri" panose="020F0502020204030204" pitchFamily="34" charset="0"/>
              </a:rPr>
              <a:t>tích</a:t>
            </a:r>
            <a:r>
              <a:rPr lang="en-US" altLang="en-US" sz="2000" b="1" dirty="0">
                <a:solidFill>
                  <a:srgbClr val="0033CC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33CC"/>
                </a:solidFill>
                <a:latin typeface="Arial "/>
                <a:cs typeface="Calibri" panose="020F0502020204030204" pitchFamily="34" charset="0"/>
              </a:rPr>
              <a:t>của</a:t>
            </a:r>
            <a:r>
              <a:rPr lang="en-US" altLang="en-US" sz="2000" b="1" dirty="0">
                <a:solidFill>
                  <a:srgbClr val="0033CC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33CC"/>
                </a:solidFill>
                <a:latin typeface="Arial "/>
                <a:cs typeface="Calibri" panose="020F0502020204030204" pitchFamily="34" charset="0"/>
              </a:rPr>
              <a:t>chuồng</a:t>
            </a:r>
            <a:r>
              <a:rPr lang="en-US" altLang="en-US" sz="2000" b="1" dirty="0">
                <a:solidFill>
                  <a:srgbClr val="0033CC"/>
                </a:solidFill>
                <a:latin typeface="Arial "/>
                <a:cs typeface="Calibri" panose="020F0502020204030204" pitchFamily="34" charset="0"/>
              </a:rPr>
              <a:t> nuôi </a:t>
            </a:r>
            <a:r>
              <a:rPr lang="en-US" altLang="en-US" sz="2000" b="1" dirty="0" err="1">
                <a:solidFill>
                  <a:srgbClr val="0033CC"/>
                </a:solidFill>
                <a:latin typeface="Arial "/>
                <a:cs typeface="Calibri" panose="020F0502020204030204" pitchFamily="34" charset="0"/>
              </a:rPr>
              <a:t>cần</a:t>
            </a:r>
            <a:r>
              <a:rPr lang="en-US" altLang="en-US" sz="2000" b="1" dirty="0">
                <a:solidFill>
                  <a:srgbClr val="0033CC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33CC"/>
                </a:solidFill>
                <a:latin typeface="Arial "/>
                <a:cs typeface="Calibri" panose="020F0502020204030204" pitchFamily="34" charset="0"/>
              </a:rPr>
              <a:t>phun</a:t>
            </a:r>
            <a:r>
              <a:rPr lang="en-US" altLang="en-US" sz="2000" b="1" dirty="0">
                <a:solidFill>
                  <a:srgbClr val="0033CC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33CC"/>
                </a:solidFill>
                <a:latin typeface="Arial "/>
                <a:cs typeface="Calibri" panose="020F0502020204030204" pitchFamily="34" charset="0"/>
              </a:rPr>
              <a:t>khử</a:t>
            </a:r>
            <a:r>
              <a:rPr lang="en-US" altLang="en-US" sz="2000" b="1" dirty="0">
                <a:solidFill>
                  <a:srgbClr val="0033CC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33CC"/>
                </a:solidFill>
                <a:latin typeface="Arial "/>
                <a:cs typeface="Calibri" panose="020F0502020204030204" pitchFamily="34" charset="0"/>
              </a:rPr>
              <a:t>trùng</a:t>
            </a:r>
            <a:r>
              <a:rPr lang="en-US" altLang="en-US" sz="2000" dirty="0">
                <a:solidFill>
                  <a:srgbClr val="0033CC"/>
                </a:solidFill>
                <a:latin typeface="Arial "/>
                <a:cs typeface="Calibri" panose="020F0502020204030204" pitchFamily="34" charset="0"/>
              </a:rPr>
              <a:t> </a:t>
            </a:r>
          </a:p>
          <a:p>
            <a:pPr marL="87313" indent="938213" eaLnBrk="1" fontAlgn="auto" hangingPunct="1">
              <a:lnSpc>
                <a:spcPct val="150000"/>
              </a:lnSpc>
              <a:defRPr/>
            </a:pPr>
            <a:r>
              <a:rPr lang="en-US" altLang="en-US" sz="20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Diện</a:t>
            </a:r>
            <a:r>
              <a:rPr lang="en-US" altLang="en-US" sz="20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tích</a:t>
            </a:r>
            <a:r>
              <a:rPr lang="en-US" altLang="en-US" sz="20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sàn</a:t>
            </a:r>
            <a:r>
              <a:rPr lang="en-US" altLang="en-US" sz="20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, </a:t>
            </a:r>
            <a:r>
              <a:rPr lang="en-US" altLang="en-US" sz="20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trần</a:t>
            </a:r>
            <a:r>
              <a:rPr lang="en-US" altLang="en-US" sz="20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, </a:t>
            </a:r>
            <a:r>
              <a:rPr lang="en-US" altLang="en-US" sz="20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tường</a:t>
            </a:r>
            <a:r>
              <a:rPr lang="en-US" altLang="en-US" sz="20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(m</a:t>
            </a:r>
            <a:r>
              <a:rPr lang="en-US" altLang="en-US" sz="2000" b="1" baseline="30000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2</a:t>
            </a:r>
            <a:r>
              <a:rPr lang="en-US" altLang="en-US" sz="20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) = </a:t>
            </a:r>
            <a:r>
              <a:rPr lang="en-US" altLang="en-US" sz="20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chiều</a:t>
            </a:r>
            <a:r>
              <a:rPr lang="en-US" altLang="en-US" sz="20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dài</a:t>
            </a:r>
            <a:r>
              <a:rPr lang="en-US" altLang="en-US" sz="20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x </a:t>
            </a:r>
            <a:r>
              <a:rPr lang="en-US" altLang="en-US" sz="2000" b="1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chiều</a:t>
            </a:r>
            <a:r>
              <a:rPr lang="en-US" altLang="en-US" sz="2000" b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rộng.</a:t>
            </a:r>
            <a:endParaRPr lang="en-US" altLang="en-US" sz="2000" b="1" dirty="0">
              <a:solidFill>
                <a:srgbClr val="002060"/>
              </a:solidFill>
              <a:latin typeface="Arial "/>
              <a:cs typeface="Calibri" panose="020F0502020204030204" pitchFamily="34" charset="0"/>
            </a:endParaRPr>
          </a:p>
          <a:p>
            <a:pPr marL="87313" indent="938213" eaLnBrk="1" fontAlgn="auto" hangingPunct="1">
              <a:lnSpc>
                <a:spcPct val="150000"/>
              </a:lnSpc>
              <a:defRPr/>
            </a:pPr>
            <a:r>
              <a:rPr lang="en-US" altLang="en-US" sz="20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Diện</a:t>
            </a:r>
            <a:r>
              <a:rPr lang="en-US" altLang="en-US" sz="20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tích</a:t>
            </a:r>
            <a:r>
              <a:rPr lang="en-US" altLang="en-US" sz="20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vách</a:t>
            </a:r>
            <a:r>
              <a:rPr lang="en-US" altLang="en-US" sz="20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ngăn</a:t>
            </a:r>
            <a:r>
              <a:rPr lang="en-US" altLang="en-US" sz="20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: </a:t>
            </a:r>
            <a:r>
              <a:rPr lang="en-US" altLang="en-US" sz="20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Ước</a:t>
            </a:r>
            <a:r>
              <a:rPr lang="en-US" altLang="en-US" sz="20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tính</a:t>
            </a:r>
            <a:r>
              <a:rPr lang="en-US" altLang="en-US" sz="20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khoảng</a:t>
            </a:r>
            <a:r>
              <a:rPr lang="en-US" altLang="en-US" sz="20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50% </a:t>
            </a:r>
            <a:r>
              <a:rPr lang="en-US" altLang="en-US" sz="20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tổng</a:t>
            </a:r>
            <a:r>
              <a:rPr lang="en-US" altLang="en-US" sz="20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diện</a:t>
            </a:r>
            <a:r>
              <a:rPr lang="en-US" altLang="en-US" sz="20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tích</a:t>
            </a:r>
            <a:r>
              <a:rPr lang="en-US" altLang="en-US" sz="20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sàn</a:t>
            </a:r>
            <a:r>
              <a:rPr lang="en-US" altLang="en-US" sz="20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, </a:t>
            </a:r>
            <a:r>
              <a:rPr lang="en-US" altLang="en-US" sz="20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trần</a:t>
            </a:r>
            <a:r>
              <a:rPr lang="en-US" altLang="en-US" sz="2000" b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, tường.</a:t>
            </a:r>
            <a:endParaRPr lang="en-US" altLang="en-US" sz="2000" b="1" dirty="0">
              <a:solidFill>
                <a:srgbClr val="002060"/>
              </a:solidFill>
              <a:latin typeface="Arial "/>
              <a:cs typeface="Calibri" panose="020F0502020204030204" pitchFamily="34" charset="0"/>
            </a:endParaRPr>
          </a:p>
          <a:p>
            <a:pPr marL="87313" indent="938213" eaLnBrk="1" fontAlgn="auto" hangingPunct="1">
              <a:lnSpc>
                <a:spcPct val="150000"/>
              </a:lnSpc>
              <a:defRPr/>
            </a:pPr>
            <a:r>
              <a:rPr lang="en-US" altLang="en-US" sz="2000" b="1" spc="-30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Diện</a:t>
            </a:r>
            <a:r>
              <a:rPr lang="en-US" altLang="en-US" sz="2000" b="1" spc="-30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000" b="1" spc="-30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tích</a:t>
            </a:r>
            <a:r>
              <a:rPr lang="en-US" altLang="en-US" sz="2000" b="1" spc="-30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000" b="1" spc="-30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cần</a:t>
            </a:r>
            <a:r>
              <a:rPr lang="en-US" altLang="en-US" sz="2000" b="1" spc="-30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000" b="1" spc="-30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phun</a:t>
            </a:r>
            <a:r>
              <a:rPr lang="en-US" altLang="en-US" sz="2000" b="1" spc="-30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(m</a:t>
            </a:r>
            <a:r>
              <a:rPr lang="en-US" altLang="en-US" sz="2000" b="1" spc="-30" baseline="30000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2</a:t>
            </a:r>
            <a:r>
              <a:rPr lang="en-US" altLang="en-US" sz="2000" b="1" spc="-30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)</a:t>
            </a:r>
            <a:r>
              <a:rPr lang="en-US" altLang="en-US" sz="2000" b="1" spc="-30" baseline="30000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000" b="1" spc="-30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= </a:t>
            </a:r>
            <a:r>
              <a:rPr lang="en-US" altLang="en-US" sz="2000" b="1" spc="-30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Diện</a:t>
            </a:r>
            <a:r>
              <a:rPr lang="en-US" altLang="en-US" sz="2000" b="1" spc="-30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000" b="1" spc="-30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tích</a:t>
            </a:r>
            <a:r>
              <a:rPr lang="en-US" altLang="en-US" sz="2000" b="1" spc="-30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000" b="1" spc="-30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sàn</a:t>
            </a:r>
            <a:r>
              <a:rPr lang="en-US" altLang="en-US" sz="2000" b="1" spc="-30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, </a:t>
            </a:r>
            <a:r>
              <a:rPr lang="en-US" altLang="en-US" sz="2000" b="1" spc="-30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trần</a:t>
            </a:r>
            <a:r>
              <a:rPr lang="en-US" altLang="en-US" sz="2000" b="1" spc="-30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, </a:t>
            </a:r>
            <a:r>
              <a:rPr lang="en-US" altLang="en-US" sz="2000" b="1" spc="-30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tường</a:t>
            </a:r>
            <a:r>
              <a:rPr lang="en-US" altLang="en-US" sz="2000" b="1" spc="-30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, </a:t>
            </a:r>
            <a:r>
              <a:rPr lang="en-US" altLang="en-US" sz="2000" b="1" spc="-3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vách</a:t>
            </a:r>
            <a:r>
              <a:rPr lang="en-US" altLang="en-US" sz="2000" b="1" spc="-3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ngăn.</a:t>
            </a:r>
            <a:endParaRPr lang="en-US" altLang="en-US" sz="2000" b="1" spc="-30" dirty="0">
              <a:solidFill>
                <a:srgbClr val="002060"/>
              </a:solidFill>
              <a:latin typeface="Arial "/>
              <a:cs typeface="Calibri" panose="020F0502020204030204" pitchFamily="34" charset="0"/>
            </a:endParaRPr>
          </a:p>
          <a:p>
            <a:pPr marL="87313" indent="-87313" eaLnBrk="1" fontAlgn="auto" hangingPunct="1">
              <a:lnSpc>
                <a:spcPct val="150000"/>
              </a:lnSpc>
              <a:buFontTx/>
              <a:buNone/>
              <a:defRPr/>
            </a:pPr>
            <a:r>
              <a:rPr lang="en-US" altLang="en-US" sz="2000" b="1" i="1" u="sng" dirty="0" err="1">
                <a:solidFill>
                  <a:srgbClr val="C00000"/>
                </a:solidFill>
                <a:latin typeface="Arial "/>
                <a:cs typeface="Calibri" panose="020F0502020204030204" pitchFamily="34" charset="0"/>
              </a:rPr>
              <a:t>Bước</a:t>
            </a:r>
            <a:r>
              <a:rPr lang="en-US" altLang="en-US" sz="2000" b="1" i="1" u="sng" dirty="0">
                <a:solidFill>
                  <a:srgbClr val="C00000"/>
                </a:solidFill>
                <a:latin typeface="Arial "/>
                <a:cs typeface="Calibri" panose="020F0502020204030204" pitchFamily="34" charset="0"/>
              </a:rPr>
              <a:t> 2</a:t>
            </a:r>
            <a:r>
              <a:rPr lang="en-US" altLang="en-US" sz="2000" b="1" dirty="0">
                <a:solidFill>
                  <a:srgbClr val="C00000"/>
                </a:solidFill>
                <a:latin typeface="Arial "/>
                <a:cs typeface="Calibri" panose="020F0502020204030204" pitchFamily="34" charset="0"/>
              </a:rPr>
              <a:t>.</a:t>
            </a:r>
            <a:r>
              <a:rPr lang="en-US" altLang="en-US" sz="2000" b="1" dirty="0">
                <a:solidFill>
                  <a:srgbClr val="0033CC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33CC"/>
                </a:solidFill>
                <a:latin typeface="Arial "/>
                <a:cs typeface="Calibri" panose="020F0502020204030204" pitchFamily="34" charset="0"/>
              </a:rPr>
              <a:t>Tính</a:t>
            </a:r>
            <a:r>
              <a:rPr lang="en-US" altLang="en-US" sz="2000" b="1" dirty="0">
                <a:solidFill>
                  <a:srgbClr val="0033CC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33CC"/>
                </a:solidFill>
                <a:latin typeface="Arial "/>
                <a:cs typeface="Calibri" panose="020F0502020204030204" pitchFamily="34" charset="0"/>
              </a:rPr>
              <a:t>lượng</a:t>
            </a:r>
            <a:r>
              <a:rPr lang="en-US" altLang="en-US" sz="2000" b="1" dirty="0">
                <a:solidFill>
                  <a:srgbClr val="0033CC"/>
                </a:solidFill>
                <a:latin typeface="Arial "/>
                <a:cs typeface="Calibri" panose="020F0502020204030204" pitchFamily="34" charset="0"/>
              </a:rPr>
              <a:t> dung </a:t>
            </a:r>
            <a:r>
              <a:rPr lang="en-US" altLang="en-US" sz="2000" b="1" dirty="0" err="1">
                <a:solidFill>
                  <a:srgbClr val="0033CC"/>
                </a:solidFill>
                <a:latin typeface="Arial "/>
                <a:cs typeface="Calibri" panose="020F0502020204030204" pitchFamily="34" charset="0"/>
              </a:rPr>
              <a:t>dịch</a:t>
            </a:r>
            <a:r>
              <a:rPr lang="en-US" altLang="en-US" sz="2000" b="1" dirty="0">
                <a:solidFill>
                  <a:srgbClr val="0033CC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33CC"/>
                </a:solidFill>
                <a:latin typeface="Arial "/>
                <a:cs typeface="Calibri" panose="020F0502020204030204" pitchFamily="34" charset="0"/>
              </a:rPr>
              <a:t>khử</a:t>
            </a:r>
            <a:r>
              <a:rPr lang="en-US" altLang="en-US" sz="2000" b="1" dirty="0">
                <a:solidFill>
                  <a:srgbClr val="0033CC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33CC"/>
                </a:solidFill>
                <a:latin typeface="Arial "/>
                <a:cs typeface="Calibri" panose="020F0502020204030204" pitchFamily="34" charset="0"/>
              </a:rPr>
              <a:t>trùng</a:t>
            </a:r>
            <a:r>
              <a:rPr lang="en-US" altLang="en-US" sz="2000" b="1" dirty="0">
                <a:solidFill>
                  <a:srgbClr val="0033CC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33CC"/>
                </a:solidFill>
                <a:latin typeface="Arial "/>
                <a:cs typeface="Calibri" panose="020F0502020204030204" pitchFamily="34" charset="0"/>
              </a:rPr>
              <a:t>cần</a:t>
            </a:r>
            <a:r>
              <a:rPr lang="en-US" altLang="en-US" sz="2000" b="1" dirty="0">
                <a:solidFill>
                  <a:srgbClr val="0033CC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33CC"/>
                </a:solidFill>
                <a:latin typeface="Arial "/>
                <a:cs typeface="Calibri" panose="020F0502020204030204" pitchFamily="34" charset="0"/>
              </a:rPr>
              <a:t>dùng</a:t>
            </a:r>
            <a:endParaRPr lang="en-US" altLang="en-US" sz="2000" b="1" dirty="0">
              <a:solidFill>
                <a:srgbClr val="0033CC"/>
              </a:solidFill>
              <a:latin typeface="Arial "/>
              <a:cs typeface="Calibri" panose="020F0502020204030204" pitchFamily="34" charset="0"/>
            </a:endParaRPr>
          </a:p>
          <a:p>
            <a:pPr marL="87313" indent="938213" eaLnBrk="1" fontAlgn="auto" hangingPunct="1">
              <a:lnSpc>
                <a:spcPct val="150000"/>
              </a:lnSpc>
              <a:buFontTx/>
              <a:buNone/>
              <a:defRPr/>
            </a:pPr>
            <a:r>
              <a:rPr lang="en-US" altLang="en-US" sz="2000" b="1" spc="-7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Lượng dung dịch khử trùng cần dùng (lít) = Tổng diện tích cần phun x </a:t>
            </a:r>
            <a:r>
              <a:rPr lang="en-US" altLang="en-US" sz="2000" b="1" spc="-7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0,3</a:t>
            </a:r>
            <a:endParaRPr lang="en-US" altLang="en-US" sz="2000" b="1" spc="-7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  <a:p>
            <a:pPr marL="87313" indent="938213" eaLnBrk="1" fontAlgn="auto" hangingPunct="1">
              <a:lnSpc>
                <a:spcPct val="150000"/>
              </a:lnSpc>
              <a:buFontTx/>
              <a:buNone/>
              <a:defRPr/>
            </a:pPr>
            <a:r>
              <a:rPr lang="en-US" altLang="en-US" sz="2000" i="1" dirty="0">
                <a:solidFill>
                  <a:srgbClr val="FF0000"/>
                </a:solidFill>
                <a:latin typeface="Arial "/>
                <a:cs typeface="Calibri" panose="020F0502020204030204" pitchFamily="34" charset="0"/>
                <a:sym typeface="Wingdings" pitchFamily="2" charset="2"/>
              </a:rPr>
              <a:t> </a:t>
            </a:r>
            <a:r>
              <a:rPr lang="en-US" altLang="en-US" sz="2000" i="1" err="1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Liều</a:t>
            </a:r>
            <a:r>
              <a:rPr lang="en-US" altLang="en-US" sz="2000" i="1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 phun </a:t>
            </a:r>
            <a:r>
              <a:rPr lang="en-US" altLang="en-US" sz="2000" i="1" dirty="0" err="1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trung</a:t>
            </a:r>
            <a:r>
              <a:rPr lang="en-US" altLang="en-US" sz="2000" i="1" dirty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000" i="1" dirty="0" err="1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bình</a:t>
            </a:r>
            <a:r>
              <a:rPr lang="en-US" altLang="en-US" sz="2000" i="1" dirty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000" i="1" dirty="0" err="1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là</a:t>
            </a:r>
            <a:r>
              <a:rPr lang="en-US" altLang="en-US" sz="2000" i="1" dirty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 300 ml (0,3 </a:t>
            </a:r>
            <a:r>
              <a:rPr lang="en-US" altLang="en-US" sz="2000" i="1" dirty="0" err="1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lít</a:t>
            </a:r>
            <a:r>
              <a:rPr lang="en-US" altLang="en-US" sz="2000" i="1" dirty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) dung </a:t>
            </a:r>
            <a:r>
              <a:rPr lang="en-US" altLang="en-US" sz="2000" i="1" dirty="0" err="1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dịch</a:t>
            </a:r>
            <a:r>
              <a:rPr lang="en-US" altLang="en-US" sz="2000" i="1" dirty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000" i="1" dirty="0" err="1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đã</a:t>
            </a:r>
            <a:r>
              <a:rPr lang="en-US" altLang="en-US" sz="2000" i="1" dirty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000" i="1" dirty="0" err="1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pha</a:t>
            </a:r>
            <a:r>
              <a:rPr lang="en-US" altLang="en-US" sz="2000" i="1" dirty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000" i="1" dirty="0" err="1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cho</a:t>
            </a:r>
            <a:r>
              <a:rPr lang="en-US" altLang="en-US" sz="2000" i="1" dirty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 1m²</a:t>
            </a:r>
            <a:endParaRPr lang="en-US" altLang="en-US" sz="2000" b="1" i="1" u="sng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  <a:p>
            <a:pPr marL="87313" indent="-87313" eaLnBrk="1" fontAlgn="auto" hangingPunct="1">
              <a:lnSpc>
                <a:spcPct val="150000"/>
              </a:lnSpc>
              <a:buFontTx/>
              <a:buNone/>
              <a:defRPr/>
            </a:pPr>
            <a:r>
              <a:rPr lang="en-US" altLang="en-US" sz="2000" b="1" i="1" u="sng" dirty="0" err="1">
                <a:solidFill>
                  <a:srgbClr val="C00000"/>
                </a:solidFill>
                <a:latin typeface="Arial "/>
                <a:cs typeface="Calibri" panose="020F0502020204030204" pitchFamily="34" charset="0"/>
              </a:rPr>
              <a:t>Bước</a:t>
            </a:r>
            <a:r>
              <a:rPr lang="en-US" altLang="en-US" sz="2000" b="1" i="1" u="sng" dirty="0">
                <a:solidFill>
                  <a:srgbClr val="C00000"/>
                </a:solidFill>
                <a:latin typeface="Arial "/>
                <a:cs typeface="Calibri" panose="020F0502020204030204" pitchFamily="34" charset="0"/>
              </a:rPr>
              <a:t> 3</a:t>
            </a:r>
            <a:r>
              <a:rPr lang="en-US" altLang="en-US" sz="2000" b="1" dirty="0">
                <a:solidFill>
                  <a:srgbClr val="C00000"/>
                </a:solidFill>
                <a:latin typeface="Arial "/>
                <a:cs typeface="Calibri" panose="020F0502020204030204" pitchFamily="34" charset="0"/>
              </a:rPr>
              <a:t>.</a:t>
            </a:r>
            <a:r>
              <a:rPr lang="en-US" altLang="en-US" sz="2000" b="1" dirty="0">
                <a:solidFill>
                  <a:srgbClr val="0033CC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33CC"/>
                </a:solidFill>
                <a:latin typeface="Arial "/>
                <a:cs typeface="Calibri" panose="020F0502020204030204" pitchFamily="34" charset="0"/>
              </a:rPr>
              <a:t>Tính</a:t>
            </a:r>
            <a:r>
              <a:rPr lang="en-US" altLang="en-US" sz="2000" b="1" dirty="0">
                <a:solidFill>
                  <a:srgbClr val="0033CC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33CC"/>
                </a:solidFill>
                <a:latin typeface="Arial "/>
                <a:cs typeface="Calibri" panose="020F0502020204030204" pitchFamily="34" charset="0"/>
              </a:rPr>
              <a:t>lượng</a:t>
            </a:r>
            <a:r>
              <a:rPr lang="en-US" altLang="en-US" sz="2000" b="1" dirty="0">
                <a:solidFill>
                  <a:srgbClr val="0033CC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33CC"/>
                </a:solidFill>
                <a:latin typeface="Arial "/>
                <a:cs typeface="Calibri" panose="020F0502020204030204" pitchFamily="34" charset="0"/>
              </a:rPr>
              <a:t>hóa</a:t>
            </a:r>
            <a:r>
              <a:rPr lang="en-US" altLang="en-US" sz="2000" b="1" dirty="0">
                <a:solidFill>
                  <a:srgbClr val="0033CC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33CC"/>
                </a:solidFill>
                <a:latin typeface="Arial "/>
                <a:cs typeface="Calibri" panose="020F0502020204030204" pitchFamily="34" charset="0"/>
              </a:rPr>
              <a:t>chất</a:t>
            </a:r>
            <a:r>
              <a:rPr lang="en-US" altLang="en-US" sz="2000" b="1" dirty="0">
                <a:solidFill>
                  <a:srgbClr val="0033CC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33CC"/>
                </a:solidFill>
                <a:latin typeface="Arial "/>
                <a:cs typeface="Calibri" panose="020F0502020204030204" pitchFamily="34" charset="0"/>
              </a:rPr>
              <a:t>khử</a:t>
            </a:r>
            <a:r>
              <a:rPr lang="en-US" altLang="en-US" sz="2000" b="1" dirty="0">
                <a:solidFill>
                  <a:srgbClr val="0033CC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33CC"/>
                </a:solidFill>
                <a:latin typeface="Arial "/>
                <a:cs typeface="Calibri" panose="020F0502020204030204" pitchFamily="34" charset="0"/>
              </a:rPr>
              <a:t>trùng</a:t>
            </a:r>
            <a:r>
              <a:rPr lang="en-US" altLang="en-US" sz="2000" b="1" dirty="0">
                <a:solidFill>
                  <a:srgbClr val="0033CC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000" dirty="0">
                <a:solidFill>
                  <a:srgbClr val="0033CC"/>
                </a:solidFill>
                <a:latin typeface="Arial "/>
                <a:cs typeface="Calibri" panose="020F0502020204030204" pitchFamily="34" charset="0"/>
              </a:rPr>
              <a:t>(</a:t>
            </a:r>
            <a:r>
              <a:rPr lang="en-US" altLang="en-US" sz="2000" dirty="0" err="1">
                <a:solidFill>
                  <a:srgbClr val="0033CC"/>
                </a:solidFill>
                <a:latin typeface="Arial "/>
                <a:cs typeface="Calibri" panose="020F0502020204030204" pitchFamily="34" charset="0"/>
              </a:rPr>
              <a:t>dạng</a:t>
            </a:r>
            <a:r>
              <a:rPr lang="en-US" altLang="en-US" sz="2000" dirty="0">
                <a:solidFill>
                  <a:srgbClr val="0033CC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solidFill>
                  <a:srgbClr val="0033CC"/>
                </a:solidFill>
                <a:latin typeface="Arial "/>
                <a:cs typeface="Calibri" panose="020F0502020204030204" pitchFamily="34" charset="0"/>
              </a:rPr>
              <a:t>nguyên</a:t>
            </a:r>
            <a:r>
              <a:rPr lang="en-US" altLang="en-US" sz="2000" dirty="0">
                <a:solidFill>
                  <a:srgbClr val="0033CC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solidFill>
                  <a:srgbClr val="0033CC"/>
                </a:solidFill>
                <a:latin typeface="Arial "/>
                <a:cs typeface="Calibri" panose="020F0502020204030204" pitchFamily="34" charset="0"/>
              </a:rPr>
              <a:t>chất</a:t>
            </a:r>
            <a:r>
              <a:rPr lang="en-US" altLang="en-US" sz="2000" dirty="0">
                <a:solidFill>
                  <a:srgbClr val="0033CC"/>
                </a:solidFill>
                <a:latin typeface="Arial "/>
                <a:cs typeface="Calibri" panose="020F0502020204030204" pitchFamily="34" charset="0"/>
              </a:rPr>
              <a:t>) </a:t>
            </a:r>
            <a:r>
              <a:rPr lang="en-US" altLang="en-US" sz="2000" b="1" dirty="0" err="1">
                <a:solidFill>
                  <a:srgbClr val="0033CC"/>
                </a:solidFill>
                <a:latin typeface="Arial "/>
                <a:cs typeface="Calibri" panose="020F0502020204030204" pitchFamily="34" charset="0"/>
              </a:rPr>
              <a:t>cần</a:t>
            </a:r>
            <a:r>
              <a:rPr lang="en-US" altLang="en-US" sz="2000" b="1" dirty="0">
                <a:solidFill>
                  <a:srgbClr val="0033CC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33CC"/>
                </a:solidFill>
                <a:latin typeface="Arial "/>
                <a:cs typeface="Calibri" panose="020F0502020204030204" pitchFamily="34" charset="0"/>
              </a:rPr>
              <a:t>dùng</a:t>
            </a:r>
            <a:endParaRPr lang="en-US" altLang="en-US" sz="2000" b="1" dirty="0">
              <a:solidFill>
                <a:srgbClr val="0033CC"/>
              </a:solidFill>
              <a:latin typeface="Arial "/>
              <a:cs typeface="Calibri" panose="020F0502020204030204" pitchFamily="34" charset="0"/>
            </a:endParaRPr>
          </a:p>
          <a:p>
            <a:pPr marL="87313" indent="889000" eaLnBrk="1" fontAlgn="auto" hangingPunct="1">
              <a:lnSpc>
                <a:spcPct val="150000"/>
              </a:lnSpc>
              <a:buFontTx/>
              <a:buNone/>
              <a:defRPr/>
            </a:pPr>
            <a:r>
              <a:rPr lang="en-US" altLang="en-US" sz="20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Căn</a:t>
            </a:r>
            <a:r>
              <a:rPr lang="en-US" altLang="en-US" sz="20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cứ</a:t>
            </a:r>
            <a:r>
              <a:rPr lang="en-US" altLang="en-US" sz="20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vào</a:t>
            </a:r>
            <a:r>
              <a:rPr lang="en-US" altLang="en-US" sz="20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tỷ</a:t>
            </a:r>
            <a:r>
              <a:rPr lang="en-US" altLang="en-US" sz="20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lệ</a:t>
            </a:r>
            <a:r>
              <a:rPr lang="en-US" altLang="en-US" sz="20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pha</a:t>
            </a:r>
            <a:r>
              <a:rPr lang="en-US" altLang="en-US" sz="20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loãng</a:t>
            </a:r>
            <a:r>
              <a:rPr lang="en-US" altLang="en-US" sz="20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dung </a:t>
            </a:r>
            <a:r>
              <a:rPr lang="en-US" altLang="en-US" sz="20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dịch</a:t>
            </a:r>
            <a:r>
              <a:rPr lang="en-US" altLang="en-US" sz="20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khử</a:t>
            </a:r>
            <a:r>
              <a:rPr lang="en-US" altLang="en-US" sz="20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trùng</a:t>
            </a:r>
            <a:r>
              <a:rPr lang="en-US" altLang="en-US" sz="20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do </a:t>
            </a:r>
            <a:r>
              <a:rPr lang="en-US" altLang="en-US" sz="20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nhà</a:t>
            </a:r>
            <a:r>
              <a:rPr lang="en-US" altLang="en-US" sz="20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sản</a:t>
            </a:r>
            <a:r>
              <a:rPr lang="en-US" altLang="en-US" sz="20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xuất</a:t>
            </a:r>
            <a:r>
              <a:rPr lang="en-US" altLang="en-US" sz="20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khuyến</a:t>
            </a:r>
            <a:r>
              <a:rPr lang="en-US" altLang="en-US" sz="20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cáo</a:t>
            </a:r>
            <a:endParaRPr lang="en-US" sz="2000" b="1" dirty="0">
              <a:solidFill>
                <a:srgbClr val="002060"/>
              </a:solidFill>
              <a:latin typeface="Arial "/>
              <a:cs typeface="Calibri" panose="020F050202020403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3AFB74AF-18F7-D24D-AB95-CEBDD01E2F9E}"/>
              </a:ext>
            </a:extLst>
          </p:cNvPr>
          <p:cNvSpPr txBox="1">
            <a:spLocks/>
          </p:cNvSpPr>
          <p:nvPr/>
        </p:nvSpPr>
        <p:spPr bwMode="auto">
          <a:xfrm>
            <a:off x="534193" y="909360"/>
            <a:ext cx="11123613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defTabSz="914377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2800" b="1" smtClean="0">
                <a:solidFill>
                  <a:srgbClr val="3E25FB"/>
                </a:solidFill>
              </a:rPr>
              <a:t>4. Hướng </a:t>
            </a:r>
            <a:r>
              <a:rPr lang="en-US" altLang="en-US" sz="2800" b="1" dirty="0" err="1">
                <a:solidFill>
                  <a:srgbClr val="3E25FB"/>
                </a:solidFill>
              </a:rPr>
              <a:t>dẫn</a:t>
            </a:r>
            <a:r>
              <a:rPr lang="en-US" altLang="en-US" sz="2800" b="1" dirty="0">
                <a:solidFill>
                  <a:srgbClr val="3E25FB"/>
                </a:solidFill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</a:rPr>
              <a:t>tính</a:t>
            </a:r>
            <a:r>
              <a:rPr lang="en-US" altLang="en-US" sz="2800" b="1" dirty="0">
                <a:solidFill>
                  <a:srgbClr val="3E25FB"/>
                </a:solidFill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</a:rPr>
              <a:t>lượng</a:t>
            </a:r>
            <a:r>
              <a:rPr lang="en-US" altLang="en-US" sz="2800" b="1" dirty="0">
                <a:solidFill>
                  <a:srgbClr val="3E25FB"/>
                </a:solidFill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</a:rPr>
              <a:t>chất</a:t>
            </a:r>
            <a:r>
              <a:rPr lang="en-US" altLang="en-US" sz="2800" b="1" dirty="0">
                <a:solidFill>
                  <a:srgbClr val="3E25FB"/>
                </a:solidFill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</a:rPr>
              <a:t>khử</a:t>
            </a:r>
            <a:r>
              <a:rPr lang="en-US" altLang="en-US" sz="2800" b="1" dirty="0">
                <a:solidFill>
                  <a:srgbClr val="3E25FB"/>
                </a:solidFill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</a:rPr>
              <a:t>trùng</a:t>
            </a:r>
            <a:r>
              <a:rPr lang="en-US" altLang="en-US" sz="2800" b="1" dirty="0">
                <a:solidFill>
                  <a:srgbClr val="3E25FB"/>
                </a:solidFill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</a:rPr>
              <a:t>cần</a:t>
            </a:r>
            <a:r>
              <a:rPr lang="en-US" altLang="en-US" sz="2800" b="1" dirty="0">
                <a:solidFill>
                  <a:srgbClr val="3E25FB"/>
                </a:solidFill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</a:rPr>
              <a:t>dùng</a:t>
            </a:r>
            <a:endParaRPr lang="en-US" altLang="en-US" sz="2800" b="1" dirty="0">
              <a:solidFill>
                <a:srgbClr val="3E25FB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1B6F818-91B1-4705-965A-6BE5B33AA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875" y="2255606"/>
            <a:ext cx="9119285" cy="2239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640388" indent="-3429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819775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5999163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6178550" indent="-3429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663575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709295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755015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800735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2400" b="1" dirty="0" err="1">
                <a:solidFill>
                  <a:srgbClr val="002060"/>
                </a:solidFill>
              </a:rPr>
              <a:t>Một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chuồng</a:t>
            </a:r>
            <a:r>
              <a:rPr lang="en-US" altLang="en-US" sz="2400" b="1" dirty="0">
                <a:solidFill>
                  <a:srgbClr val="002060"/>
                </a:solidFill>
              </a:rPr>
              <a:t> nuôi </a:t>
            </a:r>
            <a:r>
              <a:rPr lang="en-US" altLang="en-US" sz="2400" b="1" dirty="0" err="1">
                <a:solidFill>
                  <a:srgbClr val="002060"/>
                </a:solidFill>
              </a:rPr>
              <a:t>lợn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có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chiều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dài</a:t>
            </a:r>
            <a:r>
              <a:rPr lang="en-US" altLang="en-US" sz="2400" b="1" dirty="0">
                <a:solidFill>
                  <a:srgbClr val="002060"/>
                </a:solidFill>
              </a:rPr>
              <a:t> 20m, </a:t>
            </a:r>
            <a:r>
              <a:rPr lang="en-US" altLang="en-US" sz="2400" b="1" dirty="0" err="1">
                <a:solidFill>
                  <a:srgbClr val="002060"/>
                </a:solidFill>
              </a:rPr>
              <a:t>cao</a:t>
            </a:r>
            <a:r>
              <a:rPr lang="en-US" altLang="en-US" sz="2400" b="1" dirty="0">
                <a:solidFill>
                  <a:srgbClr val="002060"/>
                </a:solidFill>
              </a:rPr>
              <a:t> 3m, </a:t>
            </a:r>
            <a:r>
              <a:rPr lang="en-US" altLang="en-US" sz="2400" b="1" dirty="0" err="1">
                <a:solidFill>
                  <a:srgbClr val="002060"/>
                </a:solidFill>
              </a:rPr>
              <a:t>rộng</a:t>
            </a:r>
            <a:r>
              <a:rPr lang="en-US" altLang="en-US" sz="2400" b="1" dirty="0">
                <a:solidFill>
                  <a:srgbClr val="002060"/>
                </a:solidFill>
              </a:rPr>
              <a:t> 5m. </a:t>
            </a:r>
            <a:r>
              <a:rPr lang="en-US" altLang="en-US" sz="2400" b="1" dirty="0" err="1">
                <a:solidFill>
                  <a:srgbClr val="002060"/>
                </a:solidFill>
              </a:rPr>
              <a:t>Hỏi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cần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sử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dụng</a:t>
            </a:r>
            <a:r>
              <a:rPr lang="en-US" altLang="en-US" sz="2400" b="1" dirty="0">
                <a:solidFill>
                  <a:srgbClr val="002060"/>
                </a:solidFill>
              </a:rPr>
              <a:t> bao </a:t>
            </a:r>
            <a:r>
              <a:rPr lang="en-US" altLang="en-US" sz="2400" b="1" dirty="0" err="1">
                <a:solidFill>
                  <a:srgbClr val="002060"/>
                </a:solidFill>
              </a:rPr>
              <a:t>nhiêu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chất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khử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trùng</a:t>
            </a:r>
            <a:r>
              <a:rPr lang="en-US" altLang="en-US" sz="2400" b="1" dirty="0">
                <a:solidFill>
                  <a:srgbClr val="002060"/>
                </a:solidFill>
              </a:rPr>
              <a:t> A </a:t>
            </a:r>
            <a:r>
              <a:rPr lang="en-US" altLang="en-US" sz="2400" b="1" dirty="0" err="1">
                <a:solidFill>
                  <a:srgbClr val="002060"/>
                </a:solidFill>
              </a:rPr>
              <a:t>dạng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nước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với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tỷ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lệ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pha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loãng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</a:rPr>
              <a:t>1%</a:t>
            </a:r>
            <a:r>
              <a:rPr lang="en-US" altLang="en-US" sz="2400" b="1" dirty="0"/>
              <a:t> </a:t>
            </a:r>
            <a:r>
              <a:rPr lang="en-US" altLang="en-US" sz="2400" b="1" dirty="0">
                <a:solidFill>
                  <a:srgbClr val="002060"/>
                </a:solidFill>
              </a:rPr>
              <a:t>và </a:t>
            </a:r>
            <a:r>
              <a:rPr lang="en-US" altLang="en-US" sz="2400" b="1" dirty="0" err="1">
                <a:solidFill>
                  <a:srgbClr val="002060"/>
                </a:solidFill>
              </a:rPr>
              <a:t>liều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lượng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là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</a:rPr>
              <a:t>300 ml </a:t>
            </a:r>
            <a:r>
              <a:rPr lang="en-US" altLang="en-US" sz="2400" b="1" dirty="0">
                <a:solidFill>
                  <a:srgbClr val="002060"/>
                </a:solidFill>
              </a:rPr>
              <a:t>dung </a:t>
            </a:r>
            <a:r>
              <a:rPr lang="en-US" altLang="en-US" sz="2400" b="1" dirty="0" err="1">
                <a:solidFill>
                  <a:srgbClr val="002060"/>
                </a:solidFill>
              </a:rPr>
              <a:t>dịch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đã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pha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phun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cho</a:t>
            </a:r>
            <a:r>
              <a:rPr lang="en-US" altLang="en-US" sz="2400" b="1" dirty="0">
                <a:solidFill>
                  <a:srgbClr val="002060"/>
                </a:solidFill>
              </a:rPr>
              <a:t> 1 m</a:t>
            </a:r>
            <a:r>
              <a:rPr lang="en-US" altLang="en-US" sz="2400" b="1" baseline="30000" dirty="0">
                <a:solidFill>
                  <a:srgbClr val="002060"/>
                </a:solidFill>
              </a:rPr>
              <a:t>2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để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khử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trùng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chuồng</a:t>
            </a:r>
            <a:r>
              <a:rPr lang="en-US" altLang="en-US" sz="2400" b="1" dirty="0">
                <a:solidFill>
                  <a:srgbClr val="002060"/>
                </a:solidFill>
              </a:rPr>
              <a:t> nuôi </a:t>
            </a:r>
            <a:r>
              <a:rPr lang="en-US" altLang="en-US" sz="2400" b="1" dirty="0" err="1">
                <a:solidFill>
                  <a:srgbClr val="002060"/>
                </a:solidFill>
              </a:rPr>
              <a:t>lợn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trên</a:t>
            </a:r>
            <a:r>
              <a:rPr lang="en-US" altLang="en-US" sz="2400" b="1" dirty="0">
                <a:solidFill>
                  <a:srgbClr val="002060"/>
                </a:solidFill>
              </a:rPr>
              <a:t>?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AD8D1FDF-6F2A-C144-99EB-60E9A97D0FA4}"/>
              </a:ext>
            </a:extLst>
          </p:cNvPr>
          <p:cNvSpPr txBox="1">
            <a:spLocks/>
          </p:cNvSpPr>
          <p:nvPr/>
        </p:nvSpPr>
        <p:spPr bwMode="auto">
          <a:xfrm>
            <a:off x="1501875" y="1084215"/>
            <a:ext cx="8229600" cy="1066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914377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2800" b="1">
                <a:solidFill>
                  <a:srgbClr val="3E25FB"/>
                </a:solidFill>
              </a:rPr>
              <a:t>Bài tập</a:t>
            </a:r>
            <a:endParaRPr lang="en-US" altLang="en-US" sz="2800" b="1" dirty="0">
              <a:solidFill>
                <a:srgbClr val="3E25FB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ABCAEB20-8CE3-49F3-A576-8F38EDEBA7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728" y="1724074"/>
            <a:ext cx="10997809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533400" algn="l"/>
                <a:tab pos="13462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640388" indent="-3429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533400" algn="l"/>
                <a:tab pos="13462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819775" indent="-3429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533400" algn="l"/>
                <a:tab pos="13462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5999163" indent="-3429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533400" algn="l"/>
                <a:tab pos="1346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6178550" indent="-3429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533400" algn="l"/>
                <a:tab pos="1346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663575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533400" algn="l"/>
                <a:tab pos="1346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709295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533400" algn="l"/>
                <a:tab pos="1346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755015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533400" algn="l"/>
                <a:tab pos="1346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800735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533400" algn="l"/>
                <a:tab pos="1346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600"/>
              </a:spcBef>
              <a:buNone/>
            </a:pPr>
            <a:r>
              <a:rPr lang="en-US" altLang="en-US" sz="2000" b="1" i="1" u="sng" dirty="0" err="1">
                <a:solidFill>
                  <a:srgbClr val="0033CC"/>
                </a:solidFill>
              </a:rPr>
              <a:t>Bước</a:t>
            </a:r>
            <a:r>
              <a:rPr lang="en-US" altLang="en-US" sz="2000" b="1" i="1" u="sng" dirty="0">
                <a:solidFill>
                  <a:srgbClr val="0033CC"/>
                </a:solidFill>
              </a:rPr>
              <a:t> 1</a:t>
            </a:r>
            <a:r>
              <a:rPr lang="en-US" altLang="en-US" sz="2000" b="1" dirty="0">
                <a:solidFill>
                  <a:srgbClr val="0033CC"/>
                </a:solidFill>
              </a:rPr>
              <a:t>. </a:t>
            </a:r>
            <a:r>
              <a:rPr lang="en-US" altLang="en-US" sz="2000" b="1" dirty="0" err="1">
                <a:solidFill>
                  <a:srgbClr val="0033CC"/>
                </a:solidFill>
              </a:rPr>
              <a:t>Tính</a:t>
            </a:r>
            <a:r>
              <a:rPr lang="en-US" altLang="en-US" sz="2000" b="1" dirty="0">
                <a:solidFill>
                  <a:srgbClr val="0033CC"/>
                </a:solidFill>
              </a:rPr>
              <a:t> </a:t>
            </a:r>
            <a:r>
              <a:rPr lang="en-US" altLang="en-US" sz="2000" b="1" dirty="0" err="1">
                <a:solidFill>
                  <a:srgbClr val="0033CC"/>
                </a:solidFill>
              </a:rPr>
              <a:t>tổng</a:t>
            </a:r>
            <a:r>
              <a:rPr lang="en-US" altLang="en-US" sz="2000" b="1" dirty="0">
                <a:solidFill>
                  <a:srgbClr val="0033CC"/>
                </a:solidFill>
              </a:rPr>
              <a:t> </a:t>
            </a:r>
            <a:r>
              <a:rPr lang="en-US" altLang="en-US" sz="2000" b="1" dirty="0" err="1">
                <a:solidFill>
                  <a:srgbClr val="0033CC"/>
                </a:solidFill>
              </a:rPr>
              <a:t>diện</a:t>
            </a:r>
            <a:r>
              <a:rPr lang="en-US" altLang="en-US" sz="2000" b="1" dirty="0">
                <a:solidFill>
                  <a:srgbClr val="0033CC"/>
                </a:solidFill>
              </a:rPr>
              <a:t> </a:t>
            </a:r>
            <a:r>
              <a:rPr lang="en-US" altLang="en-US" sz="2000" b="1" dirty="0" err="1">
                <a:solidFill>
                  <a:srgbClr val="0033CC"/>
                </a:solidFill>
              </a:rPr>
              <a:t>tích</a:t>
            </a:r>
            <a:r>
              <a:rPr lang="en-US" altLang="en-US" sz="2000" b="1" dirty="0">
                <a:solidFill>
                  <a:srgbClr val="0033CC"/>
                </a:solidFill>
              </a:rPr>
              <a:t> </a:t>
            </a:r>
            <a:r>
              <a:rPr lang="en-US" altLang="en-US" sz="2000" b="1" dirty="0" err="1">
                <a:solidFill>
                  <a:srgbClr val="0033CC"/>
                </a:solidFill>
              </a:rPr>
              <a:t>cần</a:t>
            </a:r>
            <a:r>
              <a:rPr lang="en-US" altLang="en-US" sz="2000" b="1" dirty="0">
                <a:solidFill>
                  <a:srgbClr val="0033CC"/>
                </a:solidFill>
              </a:rPr>
              <a:t> </a:t>
            </a:r>
            <a:r>
              <a:rPr lang="en-US" altLang="en-US" sz="2000" b="1" dirty="0" err="1">
                <a:solidFill>
                  <a:srgbClr val="0033CC"/>
                </a:solidFill>
              </a:rPr>
              <a:t>phun</a:t>
            </a:r>
            <a:r>
              <a:rPr lang="en-US" altLang="en-US" sz="2000" b="1" dirty="0">
                <a:solidFill>
                  <a:srgbClr val="0033CC"/>
                </a:solidFill>
              </a:rPr>
              <a:t> </a:t>
            </a:r>
            <a:r>
              <a:rPr lang="en-US" altLang="en-US" sz="2000" b="1" dirty="0" err="1">
                <a:solidFill>
                  <a:srgbClr val="0033CC"/>
                </a:solidFill>
              </a:rPr>
              <a:t>khử</a:t>
            </a:r>
            <a:r>
              <a:rPr lang="en-US" altLang="en-US" sz="2000" b="1" dirty="0">
                <a:solidFill>
                  <a:srgbClr val="0033CC"/>
                </a:solidFill>
              </a:rPr>
              <a:t> </a:t>
            </a:r>
            <a:r>
              <a:rPr lang="en-US" altLang="en-US" sz="2000" b="1" dirty="0" err="1">
                <a:solidFill>
                  <a:srgbClr val="0033CC"/>
                </a:solidFill>
              </a:rPr>
              <a:t>trùng</a:t>
            </a:r>
            <a:r>
              <a:rPr lang="en-US" altLang="en-US" sz="2000" b="1" dirty="0">
                <a:solidFill>
                  <a:srgbClr val="0033CC"/>
                </a:solidFill>
              </a:rPr>
              <a:t> </a:t>
            </a:r>
          </a:p>
          <a:p>
            <a:pPr marL="515938" indent="-34290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en-US" sz="2000" dirty="0"/>
              <a:t>  </a:t>
            </a:r>
            <a:r>
              <a:rPr lang="en-US" altLang="en-US" sz="2000" b="1" dirty="0" err="1">
                <a:solidFill>
                  <a:srgbClr val="002060"/>
                </a:solidFill>
              </a:rPr>
              <a:t>Diện</a:t>
            </a:r>
            <a:r>
              <a:rPr lang="en-US" altLang="en-US" sz="2000" b="1" dirty="0">
                <a:solidFill>
                  <a:srgbClr val="002060"/>
                </a:solidFill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</a:rPr>
              <a:t>tích</a:t>
            </a:r>
            <a:r>
              <a:rPr lang="en-US" altLang="en-US" sz="2000" b="1" dirty="0">
                <a:solidFill>
                  <a:srgbClr val="002060"/>
                </a:solidFill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</a:rPr>
              <a:t>sàn</a:t>
            </a:r>
            <a:r>
              <a:rPr lang="en-US" altLang="en-US" sz="2000" b="1" dirty="0">
                <a:solidFill>
                  <a:srgbClr val="002060"/>
                </a:solidFill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</a:rPr>
              <a:t>và</a:t>
            </a:r>
            <a:r>
              <a:rPr lang="en-US" altLang="en-US" sz="2000" b="1" dirty="0">
                <a:solidFill>
                  <a:srgbClr val="002060"/>
                </a:solidFill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</a:rPr>
              <a:t>trần</a:t>
            </a:r>
            <a:r>
              <a:rPr lang="en-US" altLang="en-US" sz="2000" b="1" dirty="0">
                <a:solidFill>
                  <a:srgbClr val="002060"/>
                </a:solidFill>
              </a:rPr>
              <a:t> = (20 x 5) x 2 = 200 m</a:t>
            </a:r>
            <a:r>
              <a:rPr lang="en-US" altLang="en-US" sz="2000" b="1" baseline="30000" dirty="0">
                <a:solidFill>
                  <a:srgbClr val="002060"/>
                </a:solidFill>
              </a:rPr>
              <a:t>2</a:t>
            </a:r>
          </a:p>
          <a:p>
            <a:pPr marL="515938" indent="-34290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en-US" sz="2000" b="1" dirty="0">
                <a:solidFill>
                  <a:srgbClr val="002060"/>
                </a:solidFill>
              </a:rPr>
              <a:t>  </a:t>
            </a:r>
            <a:r>
              <a:rPr lang="en-US" altLang="en-US" sz="2000" b="1" dirty="0" err="1">
                <a:solidFill>
                  <a:srgbClr val="002060"/>
                </a:solidFill>
              </a:rPr>
              <a:t>Diện</a:t>
            </a:r>
            <a:r>
              <a:rPr lang="en-US" altLang="en-US" sz="2000" b="1" dirty="0">
                <a:solidFill>
                  <a:srgbClr val="002060"/>
                </a:solidFill>
              </a:rPr>
              <a:t> </a:t>
            </a:r>
            <a:r>
              <a:rPr lang="en-US" altLang="en-US" sz="2000" b="1" err="1">
                <a:solidFill>
                  <a:srgbClr val="002060"/>
                </a:solidFill>
              </a:rPr>
              <a:t>tích</a:t>
            </a:r>
            <a:r>
              <a:rPr lang="en-US" altLang="en-US" sz="2000" b="1">
                <a:solidFill>
                  <a:srgbClr val="002060"/>
                </a:solidFill>
              </a:rPr>
              <a:t> tường</a:t>
            </a:r>
            <a:r>
              <a:rPr lang="en-US" altLang="en-US" sz="2000" b="1" dirty="0">
                <a:solidFill>
                  <a:srgbClr val="002060"/>
                </a:solidFill>
              </a:rPr>
              <a:t>: (20+5) x2 x 3 = 150 </a:t>
            </a:r>
            <a:r>
              <a:rPr lang="en-US" altLang="en-US" sz="2000" b="1" dirty="0">
                <a:solidFill>
                  <a:srgbClr val="FF0000"/>
                </a:solidFill>
              </a:rPr>
              <a:t>m</a:t>
            </a:r>
            <a:r>
              <a:rPr lang="en-US" altLang="en-US" sz="2000" b="1" baseline="30000" dirty="0">
                <a:solidFill>
                  <a:srgbClr val="FF0000"/>
                </a:solidFill>
              </a:rPr>
              <a:t>2</a:t>
            </a:r>
          </a:p>
          <a:p>
            <a:pPr marL="515938" indent="-34290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en-US" sz="2000"/>
              <a:t> </a:t>
            </a:r>
            <a:r>
              <a:rPr lang="en-US" altLang="en-US" sz="2000" b="1">
                <a:solidFill>
                  <a:srgbClr val="002060"/>
                </a:solidFill>
              </a:rPr>
              <a:t>Thiết bị, vách ngăn (dự kiến 50% tổng diện tích): 350 x 50% = 175 m</a:t>
            </a:r>
            <a:r>
              <a:rPr lang="en-US" altLang="en-US" sz="2000" b="1" baseline="30000">
                <a:solidFill>
                  <a:srgbClr val="002060"/>
                </a:solidFill>
              </a:rPr>
              <a:t>2</a:t>
            </a:r>
            <a:endParaRPr lang="en-US" altLang="en-US" sz="2000" b="1" baseline="30000" dirty="0">
              <a:solidFill>
                <a:srgbClr val="002060"/>
              </a:solidFill>
            </a:endParaRPr>
          </a:p>
          <a:p>
            <a:pPr marL="515938" indent="-34290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</a:rPr>
              <a:t>Tổng</a:t>
            </a:r>
            <a:r>
              <a:rPr lang="en-US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</a:rPr>
              <a:t>diện</a:t>
            </a:r>
            <a:r>
              <a:rPr lang="en-US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</a:rPr>
              <a:t>tích</a:t>
            </a:r>
            <a:r>
              <a:rPr lang="en-US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</a:rPr>
              <a:t>cần</a:t>
            </a:r>
            <a:r>
              <a:rPr lang="en-US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</a:rPr>
              <a:t>phun</a:t>
            </a:r>
            <a:r>
              <a:rPr lang="en-US" altLang="en-US" sz="2000" b="1" dirty="0">
                <a:solidFill>
                  <a:srgbClr val="FF0000"/>
                </a:solidFill>
              </a:rPr>
              <a:t>: 200 + 150 + 175 = 525 </a:t>
            </a:r>
            <a:r>
              <a:rPr lang="en-US" altLang="en-US" sz="2000" dirty="0"/>
              <a:t>m</a:t>
            </a:r>
            <a:r>
              <a:rPr lang="en-US" altLang="en-US" sz="2000" baseline="30000" dirty="0"/>
              <a:t>2</a:t>
            </a:r>
            <a:endParaRPr lang="en-US" altLang="en-US" sz="2000" b="1" dirty="0">
              <a:solidFill>
                <a:srgbClr val="FF0000"/>
              </a:solidFill>
            </a:endParaRPr>
          </a:p>
          <a:p>
            <a:pPr algn="just">
              <a:spcBef>
                <a:spcPts val="600"/>
              </a:spcBef>
              <a:buNone/>
            </a:pPr>
            <a:r>
              <a:rPr lang="en-US" altLang="en-US" sz="2000" b="1" i="1" u="sng" dirty="0" err="1">
                <a:solidFill>
                  <a:srgbClr val="0033CC"/>
                </a:solidFill>
              </a:rPr>
              <a:t>Bước</a:t>
            </a:r>
            <a:r>
              <a:rPr lang="en-US" altLang="en-US" sz="2000" b="1" i="1" u="sng" dirty="0">
                <a:solidFill>
                  <a:srgbClr val="0033CC"/>
                </a:solidFill>
              </a:rPr>
              <a:t> 2</a:t>
            </a:r>
            <a:r>
              <a:rPr lang="en-US" altLang="en-US" sz="2000" b="1" dirty="0">
                <a:solidFill>
                  <a:srgbClr val="0033CC"/>
                </a:solidFill>
              </a:rPr>
              <a:t>. </a:t>
            </a:r>
            <a:r>
              <a:rPr lang="en-US" altLang="en-US" sz="2000" b="1" dirty="0" err="1">
                <a:solidFill>
                  <a:srgbClr val="0033CC"/>
                </a:solidFill>
              </a:rPr>
              <a:t>Tính</a:t>
            </a:r>
            <a:r>
              <a:rPr lang="en-US" altLang="en-US" sz="2000" b="1" dirty="0">
                <a:solidFill>
                  <a:srgbClr val="0033CC"/>
                </a:solidFill>
              </a:rPr>
              <a:t> </a:t>
            </a:r>
            <a:r>
              <a:rPr lang="en-US" altLang="en-US" sz="2000" b="1" dirty="0" err="1">
                <a:solidFill>
                  <a:srgbClr val="0033CC"/>
                </a:solidFill>
              </a:rPr>
              <a:t>lượng</a:t>
            </a:r>
            <a:r>
              <a:rPr lang="en-US" altLang="en-US" sz="2000" b="1" dirty="0">
                <a:solidFill>
                  <a:srgbClr val="0033CC"/>
                </a:solidFill>
              </a:rPr>
              <a:t> dung </a:t>
            </a:r>
            <a:r>
              <a:rPr lang="en-US" altLang="en-US" sz="2000" b="1" dirty="0" err="1">
                <a:solidFill>
                  <a:srgbClr val="0033CC"/>
                </a:solidFill>
              </a:rPr>
              <a:t>dịch</a:t>
            </a:r>
            <a:r>
              <a:rPr lang="en-US" altLang="en-US" sz="2000" b="1" dirty="0">
                <a:solidFill>
                  <a:srgbClr val="0033CC"/>
                </a:solidFill>
              </a:rPr>
              <a:t> </a:t>
            </a:r>
            <a:r>
              <a:rPr lang="en-US" altLang="en-US" sz="2000" b="1" dirty="0" err="1">
                <a:solidFill>
                  <a:srgbClr val="0033CC"/>
                </a:solidFill>
              </a:rPr>
              <a:t>cần</a:t>
            </a:r>
            <a:r>
              <a:rPr lang="en-US" altLang="en-US" sz="2000" b="1" dirty="0">
                <a:solidFill>
                  <a:srgbClr val="0033CC"/>
                </a:solidFill>
              </a:rPr>
              <a:t> </a:t>
            </a:r>
            <a:r>
              <a:rPr lang="en-US" altLang="en-US" sz="2000" b="1" dirty="0" err="1">
                <a:solidFill>
                  <a:srgbClr val="0033CC"/>
                </a:solidFill>
              </a:rPr>
              <a:t>dùng</a:t>
            </a:r>
            <a:r>
              <a:rPr lang="en-US" altLang="en-US" sz="2000" dirty="0">
                <a:solidFill>
                  <a:srgbClr val="0033CC"/>
                </a:solidFill>
              </a:rPr>
              <a:t> </a:t>
            </a:r>
            <a:r>
              <a:rPr lang="en-US" altLang="en-US" sz="2000" i="1" dirty="0">
                <a:solidFill>
                  <a:srgbClr val="0033CC"/>
                </a:solidFill>
              </a:rPr>
              <a:t>(</a:t>
            </a:r>
            <a:r>
              <a:rPr lang="en-US" altLang="en-US" sz="2000" i="1" dirty="0" err="1">
                <a:solidFill>
                  <a:srgbClr val="0033CC"/>
                </a:solidFill>
              </a:rPr>
              <a:t>Đổi</a:t>
            </a:r>
            <a:r>
              <a:rPr lang="en-US" altLang="en-US" sz="2000" i="1" dirty="0">
                <a:solidFill>
                  <a:srgbClr val="0033CC"/>
                </a:solidFill>
              </a:rPr>
              <a:t> 300 ml = 0,3 </a:t>
            </a:r>
            <a:r>
              <a:rPr lang="en-US" altLang="en-US" sz="2000" i="1" dirty="0" err="1">
                <a:solidFill>
                  <a:srgbClr val="0033CC"/>
                </a:solidFill>
              </a:rPr>
              <a:t>lít</a:t>
            </a:r>
            <a:r>
              <a:rPr lang="en-US" altLang="en-US" sz="2000" i="1" dirty="0">
                <a:solidFill>
                  <a:srgbClr val="0033CC"/>
                </a:solidFill>
              </a:rPr>
              <a:t>)</a:t>
            </a:r>
            <a:endParaRPr lang="en-US" altLang="en-US" sz="2000" i="1" baseline="30000" dirty="0">
              <a:solidFill>
                <a:srgbClr val="0033CC"/>
              </a:solidFill>
            </a:endParaRPr>
          </a:p>
          <a:p>
            <a:pPr algn="just">
              <a:spcBef>
                <a:spcPts val="600"/>
              </a:spcBef>
              <a:buNone/>
            </a:pPr>
            <a:r>
              <a:rPr lang="en-US" altLang="en-US" sz="2000" b="1" dirty="0">
                <a:solidFill>
                  <a:srgbClr val="002060"/>
                </a:solidFill>
              </a:rPr>
              <a:t>            525 x 0,3 = 157,5 </a:t>
            </a:r>
            <a:r>
              <a:rPr lang="en-US" altLang="en-US" sz="2000" b="1" dirty="0" err="1">
                <a:solidFill>
                  <a:srgbClr val="002060"/>
                </a:solidFill>
              </a:rPr>
              <a:t>lít</a:t>
            </a:r>
            <a:r>
              <a:rPr lang="en-US" altLang="en-US" sz="2000" b="1" dirty="0">
                <a:solidFill>
                  <a:srgbClr val="002060"/>
                </a:solidFill>
              </a:rPr>
              <a:t>    </a:t>
            </a:r>
          </a:p>
          <a:p>
            <a:pPr algn="just">
              <a:spcBef>
                <a:spcPts val="600"/>
              </a:spcBef>
              <a:buNone/>
            </a:pPr>
            <a:r>
              <a:rPr lang="en-US" altLang="en-US" sz="2000" b="1" i="1" u="sng" dirty="0" err="1">
                <a:solidFill>
                  <a:srgbClr val="0033CC"/>
                </a:solidFill>
              </a:rPr>
              <a:t>Bước</a:t>
            </a:r>
            <a:r>
              <a:rPr lang="en-US" altLang="en-US" sz="2000" b="1" i="1" u="sng" dirty="0">
                <a:solidFill>
                  <a:srgbClr val="0033CC"/>
                </a:solidFill>
              </a:rPr>
              <a:t> 3</a:t>
            </a:r>
            <a:r>
              <a:rPr lang="en-US" altLang="en-US" sz="2000" b="1" dirty="0">
                <a:solidFill>
                  <a:srgbClr val="0033CC"/>
                </a:solidFill>
              </a:rPr>
              <a:t>. </a:t>
            </a:r>
            <a:r>
              <a:rPr lang="en-US" altLang="en-US" sz="2000" b="1" dirty="0" err="1">
                <a:solidFill>
                  <a:srgbClr val="0033CC"/>
                </a:solidFill>
              </a:rPr>
              <a:t>Tính</a:t>
            </a:r>
            <a:r>
              <a:rPr lang="en-US" altLang="en-US" sz="2000" b="1" dirty="0">
                <a:solidFill>
                  <a:srgbClr val="0033CC"/>
                </a:solidFill>
              </a:rPr>
              <a:t> </a:t>
            </a:r>
            <a:r>
              <a:rPr lang="en-US" altLang="en-US" sz="2000" b="1" dirty="0" err="1">
                <a:solidFill>
                  <a:srgbClr val="0033CC"/>
                </a:solidFill>
              </a:rPr>
              <a:t>lượng</a:t>
            </a:r>
            <a:r>
              <a:rPr lang="en-US" altLang="en-US" sz="2000" b="1" dirty="0">
                <a:solidFill>
                  <a:srgbClr val="0033CC"/>
                </a:solidFill>
              </a:rPr>
              <a:t> </a:t>
            </a:r>
            <a:r>
              <a:rPr lang="en-US" altLang="en-US" sz="2000" b="1" dirty="0" err="1">
                <a:solidFill>
                  <a:srgbClr val="0033CC"/>
                </a:solidFill>
              </a:rPr>
              <a:t>chất</a:t>
            </a:r>
            <a:r>
              <a:rPr lang="en-US" altLang="en-US" sz="2000" b="1" dirty="0">
                <a:solidFill>
                  <a:srgbClr val="0033CC"/>
                </a:solidFill>
              </a:rPr>
              <a:t> </a:t>
            </a:r>
            <a:r>
              <a:rPr lang="en-US" altLang="en-US" sz="2000" b="1" dirty="0" err="1">
                <a:solidFill>
                  <a:srgbClr val="0033CC"/>
                </a:solidFill>
              </a:rPr>
              <a:t>khử</a:t>
            </a:r>
            <a:r>
              <a:rPr lang="en-US" altLang="en-US" sz="2000" b="1" dirty="0">
                <a:solidFill>
                  <a:srgbClr val="0033CC"/>
                </a:solidFill>
              </a:rPr>
              <a:t> </a:t>
            </a:r>
            <a:r>
              <a:rPr lang="en-US" altLang="en-US" sz="2000" b="1" dirty="0" err="1">
                <a:solidFill>
                  <a:srgbClr val="0033CC"/>
                </a:solidFill>
              </a:rPr>
              <a:t>trùng</a:t>
            </a:r>
            <a:r>
              <a:rPr lang="en-US" altLang="en-US" sz="2000" b="1" dirty="0">
                <a:solidFill>
                  <a:srgbClr val="0033CC"/>
                </a:solidFill>
              </a:rPr>
              <a:t> A </a:t>
            </a:r>
            <a:r>
              <a:rPr lang="en-US" altLang="en-US" sz="2000" b="1" dirty="0" err="1">
                <a:solidFill>
                  <a:srgbClr val="0033CC"/>
                </a:solidFill>
              </a:rPr>
              <a:t>dạng</a:t>
            </a:r>
            <a:r>
              <a:rPr lang="en-US" altLang="en-US" sz="2000" b="1" dirty="0">
                <a:solidFill>
                  <a:srgbClr val="0033CC"/>
                </a:solidFill>
              </a:rPr>
              <a:t> </a:t>
            </a:r>
            <a:r>
              <a:rPr lang="en-US" altLang="en-US" sz="2000" b="1" dirty="0" err="1">
                <a:solidFill>
                  <a:srgbClr val="0033CC"/>
                </a:solidFill>
              </a:rPr>
              <a:t>nước</a:t>
            </a:r>
            <a:r>
              <a:rPr lang="en-US" altLang="en-US" sz="2000" b="1" dirty="0">
                <a:solidFill>
                  <a:srgbClr val="0033CC"/>
                </a:solidFill>
              </a:rPr>
              <a:t> </a:t>
            </a:r>
            <a:r>
              <a:rPr lang="en-US" altLang="en-US" sz="2000" b="1" dirty="0" err="1">
                <a:solidFill>
                  <a:srgbClr val="0033CC"/>
                </a:solidFill>
              </a:rPr>
              <a:t>cần</a:t>
            </a:r>
            <a:r>
              <a:rPr lang="en-US" altLang="en-US" sz="2000" b="1" dirty="0">
                <a:solidFill>
                  <a:srgbClr val="0033CC"/>
                </a:solidFill>
              </a:rPr>
              <a:t> </a:t>
            </a:r>
            <a:r>
              <a:rPr lang="en-US" altLang="en-US" sz="2000" b="1" dirty="0" err="1">
                <a:solidFill>
                  <a:srgbClr val="0033CC"/>
                </a:solidFill>
              </a:rPr>
              <a:t>dùng</a:t>
            </a:r>
            <a:r>
              <a:rPr lang="en-US" altLang="en-US" sz="2000" b="1" dirty="0">
                <a:solidFill>
                  <a:srgbClr val="0033CC"/>
                </a:solidFill>
              </a:rPr>
              <a:t> </a:t>
            </a:r>
          </a:p>
          <a:p>
            <a:pPr marL="234950" algn="just">
              <a:spcBef>
                <a:spcPts val="600"/>
              </a:spcBef>
              <a:buNone/>
            </a:pPr>
            <a:r>
              <a:rPr lang="en-US" altLang="en-US" sz="2000" b="1" dirty="0">
                <a:solidFill>
                  <a:srgbClr val="002060"/>
                </a:solidFill>
              </a:rPr>
              <a:t>1% </a:t>
            </a:r>
            <a:r>
              <a:rPr lang="en-US" altLang="en-US" sz="2000" b="1" dirty="0" err="1">
                <a:solidFill>
                  <a:srgbClr val="002060"/>
                </a:solidFill>
              </a:rPr>
              <a:t>chất</a:t>
            </a:r>
            <a:r>
              <a:rPr lang="en-US" altLang="en-US" sz="2000" b="1" dirty="0">
                <a:solidFill>
                  <a:srgbClr val="002060"/>
                </a:solidFill>
              </a:rPr>
              <a:t> A </a:t>
            </a:r>
            <a:r>
              <a:rPr lang="en-US" altLang="en-US" sz="2000" b="1" dirty="0" err="1">
                <a:solidFill>
                  <a:srgbClr val="002060"/>
                </a:solidFill>
              </a:rPr>
              <a:t>nghĩa</a:t>
            </a:r>
            <a:r>
              <a:rPr lang="en-US" altLang="en-US" sz="2000" b="1" dirty="0">
                <a:solidFill>
                  <a:srgbClr val="002060"/>
                </a:solidFill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</a:rPr>
              <a:t>là</a:t>
            </a:r>
            <a:r>
              <a:rPr lang="en-US" altLang="en-US" sz="2000" b="1" dirty="0">
                <a:solidFill>
                  <a:srgbClr val="002060"/>
                </a:solidFill>
              </a:rPr>
              <a:t>: 1 ml </a:t>
            </a:r>
            <a:r>
              <a:rPr lang="en-US" altLang="en-US" sz="2000" b="1" dirty="0" err="1">
                <a:solidFill>
                  <a:srgbClr val="002060"/>
                </a:solidFill>
              </a:rPr>
              <a:t>chất</a:t>
            </a:r>
            <a:r>
              <a:rPr lang="en-US" altLang="en-US" sz="2000" b="1" dirty="0">
                <a:solidFill>
                  <a:srgbClr val="002060"/>
                </a:solidFill>
              </a:rPr>
              <a:t> A </a:t>
            </a:r>
            <a:r>
              <a:rPr lang="en-US" altLang="en-US" sz="2000" b="1" dirty="0" err="1">
                <a:solidFill>
                  <a:srgbClr val="002060"/>
                </a:solidFill>
              </a:rPr>
              <a:t>pha</a:t>
            </a:r>
            <a:r>
              <a:rPr lang="en-US" altLang="en-US" sz="2000" b="1" dirty="0">
                <a:solidFill>
                  <a:srgbClr val="002060"/>
                </a:solidFill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</a:rPr>
              <a:t>được</a:t>
            </a:r>
            <a:r>
              <a:rPr lang="en-US" altLang="en-US" sz="2000" b="1" dirty="0">
                <a:solidFill>
                  <a:srgbClr val="002060"/>
                </a:solidFill>
              </a:rPr>
              <a:t> 100 ml dung </a:t>
            </a:r>
            <a:r>
              <a:rPr lang="en-US" altLang="en-US" sz="2000" b="1" dirty="0" err="1">
                <a:solidFill>
                  <a:srgbClr val="002060"/>
                </a:solidFill>
              </a:rPr>
              <a:t>dịch</a:t>
            </a:r>
            <a:endParaRPr lang="en-US" altLang="en-US" sz="2000" b="1" dirty="0">
              <a:solidFill>
                <a:srgbClr val="002060"/>
              </a:solidFill>
            </a:endParaRPr>
          </a:p>
          <a:p>
            <a:pPr algn="just">
              <a:spcBef>
                <a:spcPts val="600"/>
              </a:spcBef>
              <a:buNone/>
            </a:pPr>
            <a:r>
              <a:rPr lang="en-US" altLang="en-US" sz="2000" b="1" dirty="0">
                <a:solidFill>
                  <a:srgbClr val="002060"/>
                </a:solidFill>
              </a:rPr>
              <a:t>                      hay  10 ml </a:t>
            </a:r>
            <a:r>
              <a:rPr lang="en-US" altLang="en-US" sz="2000" b="1" dirty="0" err="1">
                <a:solidFill>
                  <a:srgbClr val="002060"/>
                </a:solidFill>
              </a:rPr>
              <a:t>chất</a:t>
            </a:r>
            <a:r>
              <a:rPr lang="en-US" altLang="en-US" sz="2000" b="1" dirty="0">
                <a:solidFill>
                  <a:srgbClr val="002060"/>
                </a:solidFill>
              </a:rPr>
              <a:t> A </a:t>
            </a:r>
            <a:r>
              <a:rPr lang="en-US" altLang="en-US" sz="2000" b="1" dirty="0" err="1">
                <a:solidFill>
                  <a:srgbClr val="002060"/>
                </a:solidFill>
              </a:rPr>
              <a:t>pha</a:t>
            </a:r>
            <a:r>
              <a:rPr lang="en-US" altLang="en-US" sz="2000" b="1" dirty="0">
                <a:solidFill>
                  <a:srgbClr val="002060"/>
                </a:solidFill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</a:rPr>
              <a:t>được</a:t>
            </a:r>
            <a:r>
              <a:rPr lang="en-US" altLang="en-US" sz="2000" b="1" dirty="0">
                <a:solidFill>
                  <a:srgbClr val="002060"/>
                </a:solidFill>
                <a:sym typeface="Wingdings" panose="05000000000000000000" pitchFamily="2" charset="2"/>
              </a:rPr>
              <a:t> 1.000 ml = 1 </a:t>
            </a:r>
            <a:r>
              <a:rPr lang="en-US" altLang="en-US" sz="2000" b="1" dirty="0" err="1">
                <a:solidFill>
                  <a:srgbClr val="002060"/>
                </a:solidFill>
                <a:sym typeface="Wingdings" panose="05000000000000000000" pitchFamily="2" charset="2"/>
              </a:rPr>
              <a:t>lít</a:t>
            </a:r>
            <a:r>
              <a:rPr lang="en-US" altLang="en-US" sz="2000" b="1" dirty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000" b="1" dirty="0">
                <a:solidFill>
                  <a:srgbClr val="002060"/>
                </a:solidFill>
              </a:rPr>
              <a:t>dung </a:t>
            </a:r>
            <a:r>
              <a:rPr lang="en-US" altLang="en-US" sz="2000" b="1" dirty="0" err="1">
                <a:solidFill>
                  <a:srgbClr val="002060"/>
                </a:solidFill>
              </a:rPr>
              <a:t>dịch</a:t>
            </a:r>
            <a:endParaRPr lang="en-US" altLang="en-US" sz="2000" b="1" dirty="0">
              <a:solidFill>
                <a:srgbClr val="002060"/>
              </a:solidFill>
            </a:endParaRPr>
          </a:p>
          <a:p>
            <a:pPr algn="just">
              <a:spcBef>
                <a:spcPts val="600"/>
              </a:spcBef>
              <a:buNone/>
            </a:pPr>
            <a:r>
              <a:rPr lang="en-US" altLang="en-US" sz="2000" b="1" dirty="0">
                <a:solidFill>
                  <a:srgbClr val="002060"/>
                </a:solidFill>
              </a:rPr>
              <a:t>    </a:t>
            </a:r>
            <a:r>
              <a:rPr lang="en-US" altLang="en-US" sz="2000" b="1" dirty="0" err="1">
                <a:solidFill>
                  <a:srgbClr val="002060"/>
                </a:solidFill>
              </a:rPr>
              <a:t>Vậy</a:t>
            </a:r>
            <a:r>
              <a:rPr lang="en-US" altLang="en-US" sz="2000" b="1" dirty="0">
                <a:solidFill>
                  <a:srgbClr val="002060"/>
                </a:solidFill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</a:rPr>
              <a:t>lượng</a:t>
            </a:r>
            <a:r>
              <a:rPr lang="en-US" altLang="en-US" sz="2000" b="1" dirty="0">
                <a:solidFill>
                  <a:srgbClr val="002060"/>
                </a:solidFill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</a:rPr>
              <a:t>chất</a:t>
            </a:r>
            <a:r>
              <a:rPr lang="en-US" altLang="en-US" sz="2000" b="1" dirty="0">
                <a:solidFill>
                  <a:srgbClr val="002060"/>
                </a:solidFill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</a:rPr>
              <a:t>khử</a:t>
            </a:r>
            <a:r>
              <a:rPr lang="en-US" altLang="en-US" sz="2000" b="1" dirty="0">
                <a:solidFill>
                  <a:srgbClr val="002060"/>
                </a:solidFill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</a:rPr>
              <a:t>trùng</a:t>
            </a:r>
            <a:r>
              <a:rPr lang="en-US" altLang="en-US" sz="2000" b="1" dirty="0">
                <a:solidFill>
                  <a:srgbClr val="002060"/>
                </a:solidFill>
              </a:rPr>
              <a:t> A </a:t>
            </a:r>
            <a:r>
              <a:rPr lang="en-US" altLang="en-US" sz="2000" b="1" dirty="0" err="1">
                <a:solidFill>
                  <a:srgbClr val="002060"/>
                </a:solidFill>
              </a:rPr>
              <a:t>cần</a:t>
            </a:r>
            <a:r>
              <a:rPr lang="en-US" altLang="en-US" sz="2000" b="1" dirty="0">
                <a:solidFill>
                  <a:srgbClr val="002060"/>
                </a:solidFill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</a:rPr>
              <a:t>dùng</a:t>
            </a:r>
            <a:r>
              <a:rPr lang="en-US" altLang="en-US" sz="2000" b="1" dirty="0">
                <a:solidFill>
                  <a:srgbClr val="002060"/>
                </a:solidFill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</a:rPr>
              <a:t>là</a:t>
            </a:r>
            <a:r>
              <a:rPr lang="en-US" altLang="en-US" sz="2000" b="1" dirty="0">
                <a:solidFill>
                  <a:srgbClr val="002060"/>
                </a:solidFill>
              </a:rPr>
              <a:t>: 157,5 x 10 = 1575 </a:t>
            </a:r>
            <a:r>
              <a:rPr lang="en-US" altLang="en-US" sz="2000" b="1" dirty="0">
                <a:solidFill>
                  <a:srgbClr val="FF0000"/>
                </a:solidFill>
              </a:rPr>
              <a:t>ml</a:t>
            </a:r>
            <a:endParaRPr lang="en-US" altLang="en-US" sz="2000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A46C8A4-E127-4FE9-A1CE-12768DD7EC35}"/>
              </a:ext>
            </a:extLst>
          </p:cNvPr>
          <p:cNvSpPr/>
          <p:nvPr/>
        </p:nvSpPr>
        <p:spPr>
          <a:xfrm>
            <a:off x="549728" y="6140668"/>
            <a:ext cx="10997808" cy="658812"/>
          </a:xfrm>
          <a:prstGeom prst="rect">
            <a:avLst/>
          </a:prstGeom>
          <a:solidFill>
            <a:srgbClr val="FFFF0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800100" indent="-8001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100" b="1" i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altLang="en-US" sz="2100" b="1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100" b="1" i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100" b="1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altLang="en-US" sz="21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1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altLang="en-US" sz="21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1575 ml </a:t>
            </a:r>
            <a:r>
              <a:rPr lang="en-US" altLang="en-US" sz="21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altLang="en-US" sz="21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1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khử</a:t>
            </a:r>
            <a:r>
              <a:rPr lang="en-US" altLang="en-US" sz="21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1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altLang="en-US" sz="21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altLang="en-US" sz="21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21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1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</a:t>
            </a:r>
            <a:r>
              <a:rPr lang="en-US" altLang="en-US" sz="21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1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phun</a:t>
            </a:r>
            <a:r>
              <a:rPr lang="en-US" altLang="en-US" sz="21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1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khử</a:t>
            </a:r>
            <a:r>
              <a:rPr lang="en-US" altLang="en-US" sz="21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1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altLang="en-US" sz="21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1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chuồng</a:t>
            </a:r>
            <a:r>
              <a:rPr lang="en-US" altLang="en-US" sz="21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nuôi </a:t>
            </a:r>
            <a:r>
              <a:rPr lang="en-US" altLang="en-US" sz="21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lợn</a:t>
            </a:r>
            <a:r>
              <a:rPr lang="en-US" altLang="en-US" sz="21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1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endParaRPr lang="en-US" altLang="en-US" sz="21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B269351-CAE8-4F26-9E05-867B6A452292}"/>
              </a:ext>
            </a:extLst>
          </p:cNvPr>
          <p:cNvSpPr txBox="1"/>
          <p:nvPr/>
        </p:nvSpPr>
        <p:spPr>
          <a:xfrm>
            <a:off x="4884322" y="1010165"/>
            <a:ext cx="1396536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3E25FB"/>
                </a:solidFill>
                <a:latin typeface="Arial" panose="020B0604020202020204" pitchFamily="34" charset="0"/>
                <a:ea typeface="+mj-ea"/>
                <a:cs typeface="+mj-cs"/>
              </a:rPr>
              <a:t>Trả</a:t>
            </a:r>
            <a:r>
              <a:rPr lang="en-US" sz="2800" b="1" dirty="0">
                <a:solidFill>
                  <a:srgbClr val="3E25FB"/>
                </a:solidFill>
                <a:latin typeface="Arial" panose="020B0604020202020204" pitchFamily="34" charset="0"/>
                <a:ea typeface="+mj-ea"/>
                <a:cs typeface="+mj-cs"/>
              </a:rPr>
              <a:t> </a:t>
            </a:r>
            <a:r>
              <a:rPr lang="en-US" sz="2800" b="1" dirty="0" err="1">
                <a:solidFill>
                  <a:srgbClr val="3E25FB"/>
                </a:solidFill>
                <a:latin typeface="Arial" panose="020B0604020202020204" pitchFamily="34" charset="0"/>
                <a:ea typeface="+mj-ea"/>
                <a:cs typeface="+mj-cs"/>
              </a:rPr>
              <a:t>lời</a:t>
            </a:r>
            <a:r>
              <a:rPr lang="en-US" sz="2800" b="1" dirty="0">
                <a:solidFill>
                  <a:srgbClr val="3E25FB"/>
                </a:solidFill>
                <a:latin typeface="Arial" panose="020B0604020202020204" pitchFamily="34" charset="0"/>
                <a:ea typeface="+mj-ea"/>
                <a:cs typeface="+mj-cs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19B8DD6C-9357-284C-ABF0-A69F9F556B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xmlns="" id="{26EA3558-F6FD-3FC5-715F-E2D6F548ABE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 pitchFamily="34" charset="0"/>
                <a:cs typeface="Arial" pitchFamily="34" charset="0"/>
              </a:rPr>
              <a:t>4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xmlns="" id="{4D9A3D79-6FAA-DB95-9C4B-F7C8B6F0C0AB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9F0DDC-82B4-498F-9FD0-68C64E087FB9}" type="slidenum">
              <a:rPr lang="en-US" altLang="vi-VN" smtClean="0"/>
              <a:pPr/>
              <a:t>7</a:t>
            </a:fld>
            <a:endParaRPr lang="en-US" altLang="vi-VN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xmlns="" id="{F4E3A015-5B9A-151B-FC11-C2F43D86BBFA}"/>
              </a:ext>
            </a:extLst>
          </p:cNvPr>
          <p:cNvSpPr txBox="1">
            <a:spLocks noGrp="1"/>
          </p:cNvSpPr>
          <p:nvPr/>
        </p:nvSpPr>
        <p:spPr bwMode="auto">
          <a:xfrm>
            <a:off x="8737600" y="6356351"/>
            <a:ext cx="284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/>
            <a:endParaRPr lang="en-US" altLang="vi-VN" sz="1400" b="1" dirty="0">
              <a:solidFill>
                <a:srgbClr val="898989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F3D525B1-FD08-E9C9-D177-30FBBC0D6E0D}"/>
              </a:ext>
            </a:extLst>
          </p:cNvPr>
          <p:cNvSpPr txBox="1">
            <a:spLocks/>
          </p:cNvSpPr>
          <p:nvPr/>
        </p:nvSpPr>
        <p:spPr>
          <a:xfrm>
            <a:off x="375103" y="1606258"/>
            <a:ext cx="7083187" cy="4750093"/>
          </a:xfrm>
          <a:ln>
            <a:solidFill>
              <a:srgbClr val="0033CC"/>
            </a:solidFill>
          </a:ln>
        </p:spPr>
        <p:txBody>
          <a:bodyPr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A42036"/>
              </a:buClr>
              <a:buFontTx/>
              <a:buNone/>
              <a:defRPr sz="2200" b="1" kern="1200">
                <a:solidFill>
                  <a:srgbClr val="5792C9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2036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2036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2036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2036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8275" indent="-168275">
              <a:spcBef>
                <a:spcPct val="0"/>
              </a:spcBef>
              <a:spcAft>
                <a:spcPts val="400"/>
              </a:spcAft>
            </a:pPr>
            <a:r>
              <a:rPr lang="en-US" altLang="en-US" sz="200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altLang="en-US" sz="20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 </a:t>
            </a:r>
            <a:r>
              <a:rPr lang="en-US" altLang="en-US" sz="20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altLang="en-US" sz="20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US" altLang="en-US" sz="2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571500" lvl="1" indent="-342900">
              <a:spcBef>
                <a:spcPct val="0"/>
              </a:spcBef>
              <a:buFont typeface="Wingdings" pitchFamily="2" charset="2"/>
              <a:buChar char="ü"/>
            </a:pP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vô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alt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chỉnh, xâm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alt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endParaRPr lang="en-US" alt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lvl="1" indent="-342900">
              <a:spcBef>
                <a:spcPct val="0"/>
              </a:spcBef>
              <a:buFont typeface="Wingdings" pitchFamily="2" charset="2"/>
              <a:buChar char="ü"/>
            </a:pP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Lây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</a:t>
            </a:r>
            <a:r>
              <a:rPr lang="en-US" alt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endParaRPr lang="en-US" alt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lvl="1" indent="-342900">
              <a:spcBef>
                <a:spcPct val="0"/>
              </a:spcBef>
              <a:buFont typeface="Wingdings" pitchFamily="2" charset="2"/>
              <a:buChar char="ü"/>
            </a:pP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Tấn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endParaRPr lang="en-US" alt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lvl="1" indent="-342900">
              <a:spcBef>
                <a:spcPct val="0"/>
              </a:spcBef>
              <a:buFont typeface="Wingdings" pitchFamily="2" charset="2"/>
              <a:buChar char="ü"/>
            </a:pP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Tỷ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chết</a:t>
            </a:r>
            <a:r>
              <a:rPr lang="en-US" alt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cao.</a:t>
            </a:r>
            <a:endParaRPr lang="en-US" alt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8275" indent="-168275">
              <a:spcBef>
                <a:spcPct val="0"/>
              </a:spcBef>
              <a:spcAft>
                <a:spcPts val="400"/>
              </a:spcAft>
            </a:pPr>
            <a:r>
              <a:rPr lang="en-US" altLang="en-US" sz="200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altLang="en-US" sz="20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 </a:t>
            </a:r>
            <a:r>
              <a:rPr lang="en-US" altLang="en-US" sz="20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altLang="en-US" sz="20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altLang="en-US" sz="2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71500" lvl="1" indent="-342900">
              <a:spcBef>
                <a:spcPct val="0"/>
              </a:spcBef>
              <a:buFont typeface="Wingdings" pitchFamily="2" charset="2"/>
              <a:buChar char="ü"/>
            </a:pP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alt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endParaRPr lang="en-US" alt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lvl="1" indent="-342900">
              <a:spcBef>
                <a:spcPct val="0"/>
              </a:spcBef>
              <a:buFont typeface="Wingdings" pitchFamily="2" charset="2"/>
              <a:buChar char="ü"/>
            </a:pP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Lây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</a:t>
            </a:r>
            <a:r>
              <a:rPr lang="en-US" alt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endParaRPr lang="en-US" alt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lvl="1" indent="-342900">
              <a:spcBef>
                <a:spcPct val="0"/>
              </a:spcBef>
              <a:buFont typeface="Wingdings" pitchFamily="2" charset="2"/>
              <a:buChar char="ü"/>
            </a:pP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mắc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lây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alt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altLang="en-US" sz="20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 </a:t>
            </a:r>
            <a:endParaRPr lang="en-US" alt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lvl="1" indent="-342900">
              <a:spcBef>
                <a:spcPct val="0"/>
              </a:spcBef>
              <a:buFont typeface="Wingdings" pitchFamily="2" charset="2"/>
              <a:buChar char="ü"/>
            </a:pP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Tỷ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chết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alt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endParaRPr lang="en-US" alt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lvl="1" indent="-342900">
              <a:spcBef>
                <a:spcPct val="0"/>
              </a:spcBef>
              <a:buFont typeface="Wingdings" pitchFamily="2" charset="2"/>
              <a:buChar char="ü"/>
            </a:pP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kháng</a:t>
            </a:r>
            <a:r>
              <a:rPr lang="en-US" alt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endParaRPr lang="en-US" alt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lvl="1" indent="-342900">
              <a:spcBef>
                <a:spcPct val="0"/>
              </a:spcBef>
              <a:buFont typeface="Wingdings" pitchFamily="2" charset="2"/>
              <a:buChar char="ü"/>
            </a:pPr>
            <a:r>
              <a:rPr lang="en-US" altLang="en-US" sz="20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vi khuẩn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sẵn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chăn</a:t>
            </a:r>
            <a:r>
              <a:rPr lang="en-US" alt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nuôi.</a:t>
            </a:r>
            <a:endParaRPr lang="en-US" alt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120634E1-3BA2-2C84-79CF-D74BBB9719C1}"/>
              </a:ext>
            </a:extLst>
          </p:cNvPr>
          <p:cNvSpPr txBox="1">
            <a:spLocks/>
          </p:cNvSpPr>
          <p:nvPr/>
        </p:nvSpPr>
        <p:spPr bwMode="auto">
          <a:xfrm>
            <a:off x="-1051281" y="1105927"/>
            <a:ext cx="11535833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2" algn="ctr">
              <a:spcBef>
                <a:spcPct val="20000"/>
              </a:spcBef>
              <a:buFont typeface="Arial" pitchFamily="34" charset="0"/>
              <a:buNone/>
            </a:pPr>
            <a:r>
              <a:rPr lang="en-US" alt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mầm</a:t>
            </a: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utoShape 4" descr="https://t3.gstatic.com/licensed-image?q=tbn:ANd9GcT0inb6bHv1SXGHemPAiK-lZqgLUfEO5pw-hb0pPcBw1S88oaoNLeqkmF_CcDQvUlQckqXavvOa0es5MRo">
            <a:extLst>
              <a:ext uri="{FF2B5EF4-FFF2-40B4-BE49-F238E27FC236}">
                <a16:creationId xmlns:a16="http://schemas.microsoft.com/office/drawing/2014/main" xmlns="" id="{3FFA1D73-76C3-9D43-8175-6FBF3BD167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AA8606A-FF93-3AE6-217F-6D9C882CBF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031" y="1483508"/>
            <a:ext cx="3107727" cy="23307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C12BB7A-7033-72FA-564B-CD1BD1947C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873" y="4033622"/>
            <a:ext cx="3970044" cy="222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0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xmlns="" id="{5619B9ED-2B4F-4B46-A0C3-1B7B8F066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577" y="2376273"/>
            <a:ext cx="6579923" cy="2721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87350" indent="-3873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algn="just">
              <a:spcBef>
                <a:spcPts val="900"/>
              </a:spcBef>
              <a:buFont typeface="Calibri" panose="020F0502020204030204" pitchFamily="34" charset="0"/>
              <a:buAutoNum type="arabicParenR"/>
            </a:pPr>
            <a:r>
              <a:rPr lang="en-US" altLang="en-US" sz="2000" b="1" smtClean="0">
                <a:solidFill>
                  <a:srgbClr val="002060"/>
                </a:solidFill>
              </a:rPr>
              <a:t>Đổ </a:t>
            </a:r>
            <a:r>
              <a:rPr lang="en-US" altLang="en-US" sz="2000" b="1" dirty="0" err="1">
                <a:solidFill>
                  <a:srgbClr val="002060"/>
                </a:solidFill>
              </a:rPr>
              <a:t>khoảng</a:t>
            </a:r>
            <a:r>
              <a:rPr lang="en-US" altLang="en-US" sz="2000" b="1" dirty="0">
                <a:solidFill>
                  <a:srgbClr val="002060"/>
                </a:solidFill>
              </a:rPr>
              <a:t> 1/3 </a:t>
            </a:r>
            <a:r>
              <a:rPr lang="en-US" altLang="en-US" sz="2000" b="1" dirty="0" err="1">
                <a:solidFill>
                  <a:srgbClr val="002060"/>
                </a:solidFill>
              </a:rPr>
              <a:t>lượng</a:t>
            </a:r>
            <a:r>
              <a:rPr lang="en-US" altLang="en-US" sz="2000" b="1" dirty="0">
                <a:solidFill>
                  <a:srgbClr val="002060"/>
                </a:solidFill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</a:rPr>
              <a:t>nước</a:t>
            </a:r>
            <a:r>
              <a:rPr lang="en-US" altLang="en-US" sz="2000" b="1" dirty="0">
                <a:solidFill>
                  <a:srgbClr val="002060"/>
                </a:solidFill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</a:rPr>
              <a:t>cần</a:t>
            </a:r>
            <a:r>
              <a:rPr lang="en-US" altLang="en-US" sz="2000" b="1" dirty="0">
                <a:solidFill>
                  <a:srgbClr val="002060"/>
                </a:solidFill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</a:rPr>
              <a:t>dùng</a:t>
            </a:r>
            <a:r>
              <a:rPr lang="en-US" altLang="en-US" sz="2000" b="1" dirty="0">
                <a:solidFill>
                  <a:srgbClr val="002060"/>
                </a:solidFill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</a:rPr>
              <a:t>vào</a:t>
            </a:r>
            <a:r>
              <a:rPr lang="en-US" altLang="en-US" sz="2000" b="1" dirty="0">
                <a:solidFill>
                  <a:srgbClr val="002060"/>
                </a:solidFill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</a:rPr>
              <a:t>bình</a:t>
            </a:r>
            <a:endParaRPr lang="en-US" altLang="en-US" sz="2000" b="1" dirty="0">
              <a:solidFill>
                <a:srgbClr val="002060"/>
              </a:solidFill>
            </a:endParaRPr>
          </a:p>
          <a:p>
            <a:pPr lvl="1" algn="just">
              <a:spcBef>
                <a:spcPts val="900"/>
              </a:spcBef>
              <a:buFont typeface="Calibri" panose="020F0502020204030204" pitchFamily="34" charset="0"/>
              <a:buAutoNum type="arabicParenR"/>
            </a:pPr>
            <a:r>
              <a:rPr lang="en-US" altLang="en-US" sz="2000" b="1" smtClean="0">
                <a:solidFill>
                  <a:srgbClr val="002060"/>
                </a:solidFill>
              </a:rPr>
              <a:t>Cho </a:t>
            </a:r>
            <a:r>
              <a:rPr lang="en-US" altLang="en-US" sz="2000" b="1" dirty="0" err="1">
                <a:solidFill>
                  <a:srgbClr val="002060"/>
                </a:solidFill>
              </a:rPr>
              <a:t>từ</a:t>
            </a:r>
            <a:r>
              <a:rPr lang="en-US" altLang="en-US" sz="2000" b="1" dirty="0">
                <a:solidFill>
                  <a:srgbClr val="002060"/>
                </a:solidFill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</a:rPr>
              <a:t>từ</a:t>
            </a:r>
            <a:r>
              <a:rPr lang="en-US" altLang="en-US" sz="2000" b="1" dirty="0">
                <a:solidFill>
                  <a:srgbClr val="002060"/>
                </a:solidFill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</a:rPr>
              <a:t>lượng</a:t>
            </a:r>
            <a:r>
              <a:rPr lang="en-US" altLang="en-US" sz="2000" b="1" dirty="0">
                <a:solidFill>
                  <a:srgbClr val="002060"/>
                </a:solidFill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</a:rPr>
              <a:t>hóa</a:t>
            </a:r>
            <a:r>
              <a:rPr lang="en-US" altLang="en-US" sz="2000" b="1" dirty="0">
                <a:solidFill>
                  <a:srgbClr val="002060"/>
                </a:solidFill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</a:rPr>
              <a:t>chất</a:t>
            </a:r>
            <a:r>
              <a:rPr lang="en-US" altLang="en-US" sz="2000" b="1" dirty="0">
                <a:solidFill>
                  <a:srgbClr val="002060"/>
                </a:solidFill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</a:rPr>
              <a:t>cần</a:t>
            </a:r>
            <a:r>
              <a:rPr lang="en-US" altLang="en-US" sz="2000" b="1" dirty="0">
                <a:solidFill>
                  <a:srgbClr val="002060"/>
                </a:solidFill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</a:rPr>
              <a:t>dùng</a:t>
            </a:r>
            <a:r>
              <a:rPr lang="en-US" altLang="en-US" sz="2000" b="1" dirty="0">
                <a:solidFill>
                  <a:srgbClr val="002060"/>
                </a:solidFill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</a:rPr>
              <a:t>vào</a:t>
            </a:r>
            <a:r>
              <a:rPr lang="en-US" altLang="en-US" sz="2000" b="1" dirty="0">
                <a:solidFill>
                  <a:srgbClr val="002060"/>
                </a:solidFill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</a:rPr>
              <a:t>bình</a:t>
            </a:r>
            <a:r>
              <a:rPr lang="en-US" altLang="en-US" sz="2000" b="1" dirty="0">
                <a:solidFill>
                  <a:srgbClr val="002060"/>
                </a:solidFill>
              </a:rPr>
              <a:t>, </a:t>
            </a:r>
            <a:r>
              <a:rPr lang="en-US" altLang="en-US" sz="2000" b="1" dirty="0" err="1">
                <a:solidFill>
                  <a:srgbClr val="002060"/>
                </a:solidFill>
              </a:rPr>
              <a:t>chú</a:t>
            </a:r>
            <a:r>
              <a:rPr lang="en-US" altLang="en-US" sz="2000" b="1" dirty="0">
                <a:solidFill>
                  <a:srgbClr val="002060"/>
                </a:solidFill>
              </a:rPr>
              <a:t> ý </a:t>
            </a:r>
            <a:r>
              <a:rPr lang="en-US" altLang="en-US" sz="2000" b="1" dirty="0" err="1">
                <a:solidFill>
                  <a:srgbClr val="002060"/>
                </a:solidFill>
              </a:rPr>
              <a:t>tránh</a:t>
            </a:r>
            <a:r>
              <a:rPr lang="en-US" altLang="en-US" sz="2000" b="1" dirty="0">
                <a:solidFill>
                  <a:srgbClr val="002060"/>
                </a:solidFill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</a:rPr>
              <a:t>làm</a:t>
            </a:r>
            <a:r>
              <a:rPr lang="en-US" altLang="en-US" sz="2000" b="1" dirty="0">
                <a:solidFill>
                  <a:srgbClr val="002060"/>
                </a:solidFill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</a:rPr>
              <a:t>rơi</a:t>
            </a:r>
            <a:r>
              <a:rPr lang="en-US" altLang="en-US" sz="2000" b="1" dirty="0">
                <a:solidFill>
                  <a:srgbClr val="002060"/>
                </a:solidFill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</a:rPr>
              <a:t>rớt</a:t>
            </a:r>
            <a:r>
              <a:rPr lang="en-US" altLang="en-US" sz="2000" b="1" dirty="0">
                <a:solidFill>
                  <a:srgbClr val="002060"/>
                </a:solidFill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</a:rPr>
              <a:t>lên</a:t>
            </a:r>
            <a:r>
              <a:rPr lang="en-US" altLang="en-US" sz="2000" b="1" dirty="0">
                <a:solidFill>
                  <a:srgbClr val="002060"/>
                </a:solidFill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</a:rPr>
              <a:t>nắp</a:t>
            </a:r>
            <a:r>
              <a:rPr lang="en-US" altLang="en-US" sz="2000" b="1" dirty="0">
                <a:solidFill>
                  <a:srgbClr val="002060"/>
                </a:solidFill>
              </a:rPr>
              <a:t>, </a:t>
            </a:r>
            <a:r>
              <a:rPr lang="en-US" altLang="en-US" sz="2000" b="1" dirty="0" err="1">
                <a:solidFill>
                  <a:srgbClr val="002060"/>
                </a:solidFill>
              </a:rPr>
              <a:t>thành</a:t>
            </a:r>
            <a:r>
              <a:rPr lang="en-US" altLang="en-US" sz="2000" b="1" dirty="0">
                <a:solidFill>
                  <a:srgbClr val="002060"/>
                </a:solidFill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</a:rPr>
              <a:t>bình</a:t>
            </a:r>
            <a:r>
              <a:rPr lang="en-US" altLang="en-US" sz="2000" b="1" dirty="0">
                <a:solidFill>
                  <a:srgbClr val="002060"/>
                </a:solidFill>
              </a:rPr>
              <a:t> </a:t>
            </a:r>
            <a:r>
              <a:rPr lang="en-US" altLang="en-US" sz="2000" b="1">
                <a:solidFill>
                  <a:srgbClr val="002060"/>
                </a:solidFill>
                <a:sym typeface="Wingdings" panose="05000000000000000000" pitchFamily="2" charset="2"/>
              </a:rPr>
              <a:t> </a:t>
            </a:r>
            <a:r>
              <a:rPr lang="en-US" altLang="en-US" sz="2000" b="1" dirty="0" err="1">
                <a:solidFill>
                  <a:srgbClr val="002060"/>
                </a:solidFill>
                <a:sym typeface="Wingdings" panose="05000000000000000000" pitchFamily="2" charset="2"/>
              </a:rPr>
              <a:t>d</a:t>
            </a:r>
            <a:r>
              <a:rPr lang="en-US" altLang="en-US" sz="2000" b="1" smtClean="0">
                <a:solidFill>
                  <a:srgbClr val="002060"/>
                </a:solidFill>
              </a:rPr>
              <a:t>ùng </a:t>
            </a:r>
            <a:r>
              <a:rPr lang="en-US" altLang="en-US" sz="2000" b="1" dirty="0">
                <a:solidFill>
                  <a:srgbClr val="002060"/>
                </a:solidFill>
              </a:rPr>
              <a:t>que </a:t>
            </a:r>
            <a:r>
              <a:rPr lang="en-US" altLang="en-US" sz="2000" b="1" dirty="0" err="1">
                <a:solidFill>
                  <a:srgbClr val="002060"/>
                </a:solidFill>
              </a:rPr>
              <a:t>khuấy</a:t>
            </a:r>
            <a:r>
              <a:rPr lang="en-US" altLang="en-US" sz="2000" b="1" dirty="0">
                <a:solidFill>
                  <a:srgbClr val="002060"/>
                </a:solidFill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</a:rPr>
              <a:t>đều</a:t>
            </a:r>
            <a:endParaRPr lang="en-US" altLang="en-US" sz="2000" b="1" dirty="0">
              <a:solidFill>
                <a:srgbClr val="002060"/>
              </a:solidFill>
            </a:endParaRPr>
          </a:p>
          <a:p>
            <a:pPr lvl="1" algn="just">
              <a:spcBef>
                <a:spcPts val="900"/>
              </a:spcBef>
              <a:buFont typeface="Calibri" panose="020F0502020204030204" pitchFamily="34" charset="0"/>
              <a:buAutoNum type="arabicParenR"/>
            </a:pPr>
            <a:r>
              <a:rPr lang="en-US" altLang="en-US" sz="2000" b="1" dirty="0" err="1">
                <a:solidFill>
                  <a:srgbClr val="002060"/>
                </a:solidFill>
              </a:rPr>
              <a:t>Đổ</a:t>
            </a:r>
            <a:r>
              <a:rPr lang="en-US" altLang="en-US" sz="2000" b="1" dirty="0">
                <a:solidFill>
                  <a:srgbClr val="002060"/>
                </a:solidFill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</a:rPr>
              <a:t>tiếp</a:t>
            </a:r>
            <a:r>
              <a:rPr lang="en-US" altLang="en-US" sz="2000" b="1" dirty="0">
                <a:solidFill>
                  <a:srgbClr val="002060"/>
                </a:solidFill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</a:rPr>
              <a:t>lượng</a:t>
            </a:r>
            <a:r>
              <a:rPr lang="en-US" altLang="en-US" sz="2000" b="1" dirty="0">
                <a:solidFill>
                  <a:srgbClr val="002060"/>
                </a:solidFill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</a:rPr>
              <a:t>nước</a:t>
            </a:r>
            <a:r>
              <a:rPr lang="en-US" altLang="en-US" sz="2000" b="1" dirty="0">
                <a:solidFill>
                  <a:srgbClr val="002060"/>
                </a:solidFill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</a:rPr>
              <a:t>còn</a:t>
            </a:r>
            <a:r>
              <a:rPr lang="en-US" altLang="en-US" sz="2000" b="1" dirty="0">
                <a:solidFill>
                  <a:srgbClr val="002060"/>
                </a:solidFill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</a:rPr>
              <a:t>lại</a:t>
            </a:r>
            <a:r>
              <a:rPr lang="en-US" altLang="en-US" sz="2000" b="1" dirty="0">
                <a:solidFill>
                  <a:srgbClr val="002060"/>
                </a:solidFill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</a:rPr>
              <a:t>vào</a:t>
            </a:r>
            <a:r>
              <a:rPr lang="en-US" altLang="en-US" sz="2000" b="1" dirty="0">
                <a:solidFill>
                  <a:srgbClr val="002060"/>
                </a:solidFill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</a:rPr>
              <a:t>bình</a:t>
            </a:r>
            <a:r>
              <a:rPr lang="en-US" altLang="en-US" sz="2000" b="1" dirty="0">
                <a:solidFill>
                  <a:srgbClr val="002060"/>
                </a:solidFill>
              </a:rPr>
              <a:t> </a:t>
            </a:r>
            <a:r>
              <a:rPr lang="en-US" altLang="en-US" sz="2000" b="1">
                <a:solidFill>
                  <a:srgbClr val="002060"/>
                </a:solidFill>
                <a:sym typeface="Wingdings" panose="05000000000000000000" pitchFamily="2" charset="2"/>
              </a:rPr>
              <a:t> </a:t>
            </a:r>
            <a:r>
              <a:rPr lang="en-US" altLang="en-US" sz="2000" b="1" dirty="0" err="1">
                <a:solidFill>
                  <a:srgbClr val="002060"/>
                </a:solidFill>
                <a:sym typeface="Wingdings" panose="05000000000000000000" pitchFamily="2" charset="2"/>
              </a:rPr>
              <a:t>d</a:t>
            </a:r>
            <a:r>
              <a:rPr lang="en-US" altLang="en-US" sz="2000" b="1" smtClean="0">
                <a:solidFill>
                  <a:srgbClr val="002060"/>
                </a:solidFill>
              </a:rPr>
              <a:t>ùng </a:t>
            </a:r>
            <a:r>
              <a:rPr lang="en-US" altLang="en-US" sz="2000" b="1" dirty="0">
                <a:solidFill>
                  <a:srgbClr val="002060"/>
                </a:solidFill>
              </a:rPr>
              <a:t>que </a:t>
            </a:r>
            <a:r>
              <a:rPr lang="en-US" altLang="en-US" sz="2000" b="1" dirty="0" err="1">
                <a:solidFill>
                  <a:srgbClr val="002060"/>
                </a:solidFill>
              </a:rPr>
              <a:t>khuấy</a:t>
            </a:r>
            <a:r>
              <a:rPr lang="en-US" altLang="en-US" sz="2000" b="1" dirty="0">
                <a:solidFill>
                  <a:srgbClr val="002060"/>
                </a:solidFill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</a:rPr>
              <a:t>đều</a:t>
            </a:r>
            <a:endParaRPr lang="en-US" altLang="en-US" sz="2000" b="1" dirty="0">
              <a:solidFill>
                <a:srgbClr val="002060"/>
              </a:solidFill>
            </a:endParaRPr>
          </a:p>
          <a:p>
            <a:pPr marL="0" lvl="1" indent="0" algn="just">
              <a:spcBef>
                <a:spcPts val="900"/>
              </a:spcBef>
              <a:buNone/>
            </a:pPr>
            <a:endParaRPr lang="en-US" altLang="en-US" sz="2400" dirty="0"/>
          </a:p>
        </p:txBody>
      </p:sp>
      <p:sp>
        <p:nvSpPr>
          <p:cNvPr id="216069" name="Rectangle 2">
            <a:extLst>
              <a:ext uri="{FF2B5EF4-FFF2-40B4-BE49-F238E27FC236}">
                <a16:creationId xmlns:a16="http://schemas.microsoft.com/office/drawing/2014/main" xmlns="" id="{F9D83CC0-589A-4BC4-83ED-6CA1DFBEBC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3975" y="112820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1200"/>
              </a:spcBef>
              <a:buNone/>
            </a:pPr>
            <a:r>
              <a:rPr lang="en-US" altLang="en-US" sz="3600" b="1" dirty="0">
                <a:solidFill>
                  <a:srgbClr val="000066"/>
                </a:solidFill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ea typeface="+mj-ea"/>
                <a:cs typeface="+mj-cs"/>
              </a:rPr>
              <a:t>Lưu</a:t>
            </a:r>
            <a:r>
              <a:rPr lang="en-US" altLang="en-US" sz="2800" b="1" dirty="0">
                <a:solidFill>
                  <a:srgbClr val="3E25FB"/>
                </a:solidFill>
                <a:ea typeface="+mj-ea"/>
                <a:cs typeface="+mj-cs"/>
              </a:rPr>
              <a:t> ý </a:t>
            </a:r>
            <a:r>
              <a:rPr lang="en-US" altLang="en-US" sz="2800" b="1" dirty="0" err="1">
                <a:solidFill>
                  <a:srgbClr val="3E25FB"/>
                </a:solidFill>
                <a:ea typeface="+mj-ea"/>
                <a:cs typeface="+mj-cs"/>
              </a:rPr>
              <a:t>khi</a:t>
            </a:r>
            <a:r>
              <a:rPr lang="en-US" altLang="en-US" sz="2800" b="1" dirty="0">
                <a:solidFill>
                  <a:srgbClr val="3E25FB"/>
                </a:solidFill>
                <a:ea typeface="+mj-ea"/>
                <a:cs typeface="+mj-cs"/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ea typeface="+mj-ea"/>
                <a:cs typeface="+mj-cs"/>
              </a:rPr>
              <a:t>pha</a:t>
            </a:r>
            <a:r>
              <a:rPr lang="en-US" altLang="en-US" sz="2800" b="1" dirty="0">
                <a:solidFill>
                  <a:srgbClr val="3E25FB"/>
                </a:solidFill>
                <a:ea typeface="+mj-ea"/>
                <a:cs typeface="+mj-cs"/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ea typeface="+mj-ea"/>
                <a:cs typeface="+mj-cs"/>
              </a:rPr>
              <a:t>loãng</a:t>
            </a:r>
            <a:r>
              <a:rPr lang="en-US" altLang="en-US" sz="2800" b="1" dirty="0">
                <a:solidFill>
                  <a:srgbClr val="3E25FB"/>
                </a:solidFill>
                <a:ea typeface="+mj-ea"/>
                <a:cs typeface="+mj-cs"/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ea typeface="+mj-ea"/>
                <a:cs typeface="+mj-cs"/>
              </a:rPr>
              <a:t>hóa</a:t>
            </a:r>
            <a:r>
              <a:rPr lang="en-US" altLang="en-US" sz="2800" b="1" dirty="0">
                <a:solidFill>
                  <a:srgbClr val="3E25FB"/>
                </a:solidFill>
                <a:ea typeface="+mj-ea"/>
                <a:cs typeface="+mj-cs"/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ea typeface="+mj-ea"/>
                <a:cs typeface="+mj-cs"/>
              </a:rPr>
              <a:t>chất</a:t>
            </a:r>
            <a:r>
              <a:rPr lang="en-US" altLang="en-US" sz="2800" b="1" dirty="0">
                <a:solidFill>
                  <a:srgbClr val="3E25FB"/>
                </a:solidFill>
                <a:ea typeface="+mj-ea"/>
                <a:cs typeface="+mj-cs"/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ea typeface="+mj-ea"/>
                <a:cs typeface="+mj-cs"/>
              </a:rPr>
              <a:t>khử</a:t>
            </a:r>
            <a:r>
              <a:rPr lang="en-US" altLang="en-US" sz="2800" b="1" dirty="0">
                <a:solidFill>
                  <a:srgbClr val="3E25FB"/>
                </a:solidFill>
                <a:ea typeface="+mj-ea"/>
                <a:cs typeface="+mj-cs"/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ea typeface="+mj-ea"/>
                <a:cs typeface="+mj-cs"/>
              </a:rPr>
              <a:t>trùng</a:t>
            </a:r>
            <a:endParaRPr lang="en-US" altLang="en-US" sz="2800" b="1" dirty="0">
              <a:solidFill>
                <a:srgbClr val="3E25FB"/>
              </a:solidFill>
              <a:ea typeface="+mj-ea"/>
              <a:cs typeface="+mj-cs"/>
            </a:endParaRPr>
          </a:p>
        </p:txBody>
      </p:sp>
      <p:pic>
        <p:nvPicPr>
          <p:cNvPr id="216070" name="Picture 3" descr="DSC00292">
            <a:extLst>
              <a:ext uri="{FF2B5EF4-FFF2-40B4-BE49-F238E27FC236}">
                <a16:creationId xmlns:a16="http://schemas.microsoft.com/office/drawing/2014/main" xmlns="" id="{B67627AA-F676-4CC0-83A4-FADC18F9B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18"/>
          <a:stretch>
            <a:fillRect/>
          </a:stretch>
        </p:blipFill>
        <p:spPr bwMode="auto">
          <a:xfrm>
            <a:off x="7782331" y="2064372"/>
            <a:ext cx="3184525" cy="3033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xmlns="" id="{59A5BEBE-71C2-42B4-AAD5-FD81C9BD8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1457" y="5354423"/>
            <a:ext cx="8494712" cy="97472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Tx/>
              <a:buNone/>
            </a:pPr>
            <a:r>
              <a:rPr lang="en-US" altLang="en-US" sz="2400" b="1" i="1" dirty="0">
                <a:solidFill>
                  <a:srgbClr val="000066"/>
                </a:solidFill>
                <a:sym typeface="Wingdings" panose="05000000000000000000" pitchFamily="2" charset="2"/>
              </a:rPr>
              <a:t> </a:t>
            </a:r>
            <a:r>
              <a:rPr lang="en-US" altLang="en-US" sz="2400" b="1" i="1" dirty="0" err="1">
                <a:solidFill>
                  <a:srgbClr val="000066"/>
                </a:solidFill>
              </a:rPr>
              <a:t>Nếu</a:t>
            </a:r>
            <a:r>
              <a:rPr lang="en-US" altLang="en-US" sz="2400" b="1" i="1" dirty="0">
                <a:solidFill>
                  <a:srgbClr val="000066"/>
                </a:solidFill>
              </a:rPr>
              <a:t> </a:t>
            </a:r>
            <a:r>
              <a:rPr lang="en-US" altLang="en-US" sz="2400" b="1" i="1" dirty="0" err="1">
                <a:solidFill>
                  <a:srgbClr val="000066"/>
                </a:solidFill>
              </a:rPr>
              <a:t>hóa</a:t>
            </a:r>
            <a:r>
              <a:rPr lang="en-US" altLang="en-US" sz="2400" b="1" i="1" dirty="0">
                <a:solidFill>
                  <a:srgbClr val="000066"/>
                </a:solidFill>
              </a:rPr>
              <a:t> </a:t>
            </a:r>
            <a:r>
              <a:rPr lang="en-US" altLang="en-US" sz="2400" b="1" i="1" dirty="0" err="1">
                <a:solidFill>
                  <a:srgbClr val="000066"/>
                </a:solidFill>
              </a:rPr>
              <a:t>chất</a:t>
            </a:r>
            <a:r>
              <a:rPr lang="en-US" altLang="en-US" sz="2400" b="1" i="1" dirty="0">
                <a:solidFill>
                  <a:srgbClr val="000066"/>
                </a:solidFill>
              </a:rPr>
              <a:t> </a:t>
            </a:r>
            <a:r>
              <a:rPr lang="en-US" altLang="en-US" sz="2400" b="1" i="1" dirty="0" err="1">
                <a:solidFill>
                  <a:srgbClr val="000066"/>
                </a:solidFill>
              </a:rPr>
              <a:t>rớt</a:t>
            </a:r>
            <a:r>
              <a:rPr lang="en-US" altLang="en-US" sz="2400" b="1" i="1" dirty="0">
                <a:solidFill>
                  <a:srgbClr val="000066"/>
                </a:solidFill>
              </a:rPr>
              <a:t> </a:t>
            </a:r>
            <a:r>
              <a:rPr lang="en-US" altLang="en-US" sz="2400" b="1" i="1" dirty="0" err="1">
                <a:solidFill>
                  <a:srgbClr val="000066"/>
                </a:solidFill>
              </a:rPr>
              <a:t>vào</a:t>
            </a:r>
            <a:r>
              <a:rPr lang="en-US" altLang="en-US" sz="2400" b="1" i="1" dirty="0">
                <a:solidFill>
                  <a:srgbClr val="000066"/>
                </a:solidFill>
              </a:rPr>
              <a:t> da, </a:t>
            </a:r>
            <a:r>
              <a:rPr lang="en-US" altLang="en-US" sz="2400" b="1" i="1" dirty="0" err="1">
                <a:solidFill>
                  <a:srgbClr val="000066"/>
                </a:solidFill>
              </a:rPr>
              <a:t>rửa</a:t>
            </a:r>
            <a:r>
              <a:rPr lang="en-US" altLang="en-US" sz="2400" b="1" i="1" dirty="0">
                <a:solidFill>
                  <a:srgbClr val="000066"/>
                </a:solidFill>
              </a:rPr>
              <a:t> </a:t>
            </a:r>
            <a:r>
              <a:rPr lang="en-US" altLang="en-US" sz="2400" b="1" i="1" dirty="0">
                <a:solidFill>
                  <a:srgbClr val="FF0000"/>
                </a:solidFill>
              </a:rPr>
              <a:t>NGAY LẬP TỨC</a:t>
            </a:r>
          </a:p>
          <a:p>
            <a:pPr algn="just" eaLnBrk="1" hangingPunct="1">
              <a:buFontTx/>
              <a:buNone/>
            </a:pPr>
            <a:r>
              <a:rPr lang="en-US" altLang="en-US" sz="2400" b="1" i="1" dirty="0">
                <a:solidFill>
                  <a:srgbClr val="000066"/>
                </a:solidFill>
                <a:sym typeface="Wingdings" panose="05000000000000000000" pitchFamily="2" charset="2"/>
              </a:rPr>
              <a:t> </a:t>
            </a:r>
            <a:r>
              <a:rPr lang="en-US" altLang="en-US" sz="2400" b="1" i="1" dirty="0" err="1">
                <a:solidFill>
                  <a:srgbClr val="000066"/>
                </a:solidFill>
              </a:rPr>
              <a:t>Thay</a:t>
            </a:r>
            <a:r>
              <a:rPr lang="en-US" altLang="en-US" sz="2400" b="1" i="1" dirty="0">
                <a:solidFill>
                  <a:srgbClr val="000066"/>
                </a:solidFill>
              </a:rPr>
              <a:t> và </a:t>
            </a:r>
            <a:r>
              <a:rPr lang="en-US" altLang="en-US" sz="2400" b="1" i="1" dirty="0" err="1">
                <a:solidFill>
                  <a:srgbClr val="000066"/>
                </a:solidFill>
              </a:rPr>
              <a:t>giặt</a:t>
            </a:r>
            <a:r>
              <a:rPr lang="en-US" altLang="en-US" sz="2400" b="1" i="1" dirty="0">
                <a:solidFill>
                  <a:srgbClr val="000066"/>
                </a:solidFill>
              </a:rPr>
              <a:t> </a:t>
            </a:r>
            <a:r>
              <a:rPr lang="en-US" altLang="en-US" sz="2400" b="1" i="1" dirty="0" err="1">
                <a:solidFill>
                  <a:srgbClr val="000066"/>
                </a:solidFill>
              </a:rPr>
              <a:t>quần</a:t>
            </a:r>
            <a:r>
              <a:rPr lang="en-US" altLang="en-US" sz="2400" b="1" i="1" dirty="0">
                <a:solidFill>
                  <a:srgbClr val="000066"/>
                </a:solidFill>
              </a:rPr>
              <a:t> </a:t>
            </a:r>
            <a:r>
              <a:rPr lang="en-US" altLang="en-US" sz="2400" b="1" i="1" dirty="0" err="1">
                <a:solidFill>
                  <a:srgbClr val="000066"/>
                </a:solidFill>
              </a:rPr>
              <a:t>áo</a:t>
            </a:r>
            <a:r>
              <a:rPr lang="en-US" altLang="en-US" sz="2400" b="1" i="1" dirty="0">
                <a:solidFill>
                  <a:srgbClr val="000066"/>
                </a:solidFill>
              </a:rPr>
              <a:t> </a:t>
            </a:r>
            <a:r>
              <a:rPr lang="en-US" altLang="en-US" sz="2400" b="1" i="1" dirty="0" err="1">
                <a:solidFill>
                  <a:srgbClr val="000066"/>
                </a:solidFill>
              </a:rPr>
              <a:t>sau</a:t>
            </a:r>
            <a:r>
              <a:rPr lang="en-US" altLang="en-US" sz="2400" b="1" i="1" dirty="0">
                <a:solidFill>
                  <a:srgbClr val="000066"/>
                </a:solidFill>
              </a:rPr>
              <a:t> </a:t>
            </a:r>
            <a:r>
              <a:rPr lang="en-US" altLang="en-US" sz="2400" b="1" i="1" dirty="0" err="1">
                <a:solidFill>
                  <a:srgbClr val="000066"/>
                </a:solidFill>
              </a:rPr>
              <a:t>khi</a:t>
            </a:r>
            <a:r>
              <a:rPr lang="en-US" altLang="en-US" sz="2400" b="1" i="1" dirty="0">
                <a:solidFill>
                  <a:srgbClr val="000066"/>
                </a:solidFill>
              </a:rPr>
              <a:t> </a:t>
            </a:r>
            <a:r>
              <a:rPr lang="en-US" altLang="en-US" sz="2400" b="1" i="1" dirty="0" err="1">
                <a:solidFill>
                  <a:srgbClr val="000066"/>
                </a:solidFill>
              </a:rPr>
              <a:t>làm</a:t>
            </a:r>
            <a:r>
              <a:rPr lang="en-US" altLang="en-US" sz="2400" b="1" i="1" dirty="0">
                <a:solidFill>
                  <a:srgbClr val="000066"/>
                </a:solidFill>
              </a:rPr>
              <a:t> </a:t>
            </a:r>
            <a:r>
              <a:rPr lang="en-US" altLang="en-US" sz="2400" b="1" i="1" dirty="0" err="1">
                <a:solidFill>
                  <a:srgbClr val="000066"/>
                </a:solidFill>
              </a:rPr>
              <a:t>việc</a:t>
            </a:r>
            <a:r>
              <a:rPr lang="en-US" altLang="en-US" sz="2400" b="1" i="1" dirty="0">
                <a:solidFill>
                  <a:srgbClr val="000066"/>
                </a:solidFill>
              </a:rPr>
              <a:t> </a:t>
            </a:r>
            <a:r>
              <a:rPr lang="en-US" altLang="en-US" sz="2400" b="1" i="1" dirty="0" err="1">
                <a:solidFill>
                  <a:srgbClr val="000066"/>
                </a:solidFill>
              </a:rPr>
              <a:t>với</a:t>
            </a:r>
            <a:r>
              <a:rPr lang="en-US" altLang="en-US" sz="2400" b="1" i="1" dirty="0">
                <a:solidFill>
                  <a:srgbClr val="000066"/>
                </a:solidFill>
              </a:rPr>
              <a:t> </a:t>
            </a:r>
            <a:r>
              <a:rPr lang="en-US" altLang="en-US" sz="2400" b="1" i="1" dirty="0" err="1">
                <a:solidFill>
                  <a:srgbClr val="000066"/>
                </a:solidFill>
              </a:rPr>
              <a:t>hóa</a:t>
            </a:r>
            <a:r>
              <a:rPr lang="en-US" altLang="en-US" sz="2400" b="1" i="1" dirty="0">
                <a:solidFill>
                  <a:srgbClr val="000066"/>
                </a:solidFill>
              </a:rPr>
              <a:t> </a:t>
            </a:r>
            <a:r>
              <a:rPr lang="en-US" altLang="en-US" sz="2400" b="1" i="1" dirty="0" err="1">
                <a:solidFill>
                  <a:srgbClr val="000066"/>
                </a:solidFill>
              </a:rPr>
              <a:t>chất</a:t>
            </a:r>
            <a:endParaRPr lang="en-US" altLang="en-US" sz="2400" b="1" i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2" name="Rectangle 2">
            <a:extLst>
              <a:ext uri="{FF2B5EF4-FFF2-40B4-BE49-F238E27FC236}">
                <a16:creationId xmlns:a16="http://schemas.microsoft.com/office/drawing/2014/main" xmlns="" id="{CB90D862-08C8-4407-AD9B-0088A72EA4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1081088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7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800" b="1" dirty="0">
                <a:solidFill>
                  <a:srgbClr val="3E25FB"/>
                </a:solidFill>
                <a:ea typeface="+mj-ea"/>
                <a:cs typeface="+mj-cs"/>
              </a:rPr>
              <a:t>Nguyên </a:t>
            </a:r>
            <a:r>
              <a:rPr lang="en-US" altLang="en-US" sz="2800" b="1" dirty="0" err="1">
                <a:solidFill>
                  <a:srgbClr val="3E25FB"/>
                </a:solidFill>
                <a:ea typeface="+mj-ea"/>
                <a:cs typeface="+mj-cs"/>
              </a:rPr>
              <a:t>tắc</a:t>
            </a:r>
            <a:r>
              <a:rPr lang="en-US" altLang="en-US" sz="2800" b="1" dirty="0">
                <a:solidFill>
                  <a:srgbClr val="3E25FB"/>
                </a:solidFill>
                <a:ea typeface="+mj-ea"/>
                <a:cs typeface="+mj-cs"/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ea typeface="+mj-ea"/>
                <a:cs typeface="+mj-cs"/>
              </a:rPr>
              <a:t>phun</a:t>
            </a:r>
            <a:r>
              <a:rPr lang="en-US" altLang="en-US" sz="2800" b="1" dirty="0">
                <a:solidFill>
                  <a:srgbClr val="3E25FB"/>
                </a:solidFill>
                <a:ea typeface="+mj-ea"/>
                <a:cs typeface="+mj-cs"/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ea typeface="+mj-ea"/>
                <a:cs typeface="+mj-cs"/>
              </a:rPr>
              <a:t>khử</a:t>
            </a:r>
            <a:r>
              <a:rPr lang="en-US" altLang="en-US" sz="2800" b="1" dirty="0">
                <a:solidFill>
                  <a:srgbClr val="3E25FB"/>
                </a:solidFill>
                <a:ea typeface="+mj-ea"/>
                <a:cs typeface="+mj-cs"/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ea typeface="+mj-ea"/>
                <a:cs typeface="+mj-cs"/>
              </a:rPr>
              <a:t>trùng</a:t>
            </a:r>
            <a:endParaRPr lang="en-US" altLang="en-US" sz="2800" b="1" dirty="0">
              <a:solidFill>
                <a:srgbClr val="3E25FB"/>
              </a:solidFill>
              <a:ea typeface="+mj-ea"/>
              <a:cs typeface="+mj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xmlns="" id="{4CFF410C-605B-457A-87D6-EEBD71C45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850" y="1995487"/>
            <a:ext cx="5594350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79450" indent="-3873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lnSpc>
                <a:spcPct val="110000"/>
              </a:lnSpc>
              <a:spcBef>
                <a:spcPts val="1800"/>
              </a:spcBef>
              <a:buFont typeface="Calibri" panose="020F0502020204030204" pitchFamily="34" charset="0"/>
              <a:buAutoNum type="arabicParenR"/>
            </a:pPr>
            <a:r>
              <a:rPr lang="en-US" altLang="en-US" sz="2600" smtClean="0"/>
              <a:t>Hướng phun </a:t>
            </a:r>
            <a:r>
              <a:rPr lang="en-US" altLang="en-US" sz="2600" b="1" dirty="0" err="1">
                <a:solidFill>
                  <a:srgbClr val="C00000"/>
                </a:solidFill>
              </a:rPr>
              <a:t>xuôi</a:t>
            </a:r>
            <a:r>
              <a:rPr lang="en-US" altLang="en-US" sz="2600" dirty="0">
                <a:solidFill>
                  <a:srgbClr val="C00000"/>
                </a:solidFill>
              </a:rPr>
              <a:t> </a:t>
            </a:r>
            <a:r>
              <a:rPr lang="en-US" altLang="en-US" sz="2600" err="1"/>
              <a:t>chiều</a:t>
            </a:r>
            <a:r>
              <a:rPr lang="en-US" altLang="en-US" sz="2600"/>
              <a:t> </a:t>
            </a:r>
            <a:r>
              <a:rPr lang="en-US" altLang="en-US" sz="2600" smtClean="0"/>
              <a:t>gió (người phun đi lùi)</a:t>
            </a:r>
            <a:endParaRPr lang="en-US" altLang="en-US" sz="2600" dirty="0"/>
          </a:p>
          <a:p>
            <a:pPr lvl="1">
              <a:lnSpc>
                <a:spcPct val="110000"/>
              </a:lnSpc>
              <a:spcBef>
                <a:spcPts val="1800"/>
              </a:spcBef>
              <a:buFont typeface="Calibri" panose="020F0502020204030204" pitchFamily="34" charset="0"/>
              <a:buAutoNum type="arabicParenR"/>
            </a:pPr>
            <a:r>
              <a:rPr lang="en-US" altLang="en-US" sz="2600" dirty="0" err="1"/>
              <a:t>Phun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từ</a:t>
            </a:r>
            <a:r>
              <a:rPr lang="en-US" altLang="en-US" sz="2600" dirty="0"/>
              <a:t> </a:t>
            </a:r>
            <a:r>
              <a:rPr lang="en-US" altLang="en-US" sz="2600" dirty="0" err="1"/>
              <a:t>trên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xuống</a:t>
            </a:r>
            <a:r>
              <a:rPr lang="en-US" altLang="en-US" sz="2600" dirty="0"/>
              <a:t> </a:t>
            </a:r>
            <a:r>
              <a:rPr lang="en-US" altLang="en-US" sz="2600" dirty="0" err="1"/>
              <a:t>dưới</a:t>
            </a:r>
            <a:r>
              <a:rPr lang="en-US" altLang="en-US" sz="2600" dirty="0"/>
              <a:t>, </a:t>
            </a:r>
            <a:r>
              <a:rPr lang="en-US" altLang="en-US" sz="2600" dirty="0" err="1"/>
              <a:t>từ</a:t>
            </a:r>
            <a:r>
              <a:rPr lang="en-US" altLang="en-US" sz="2600" dirty="0"/>
              <a:t> </a:t>
            </a:r>
            <a:r>
              <a:rPr lang="en-US" altLang="en-US" sz="2600" dirty="0" err="1"/>
              <a:t>trong</a:t>
            </a:r>
            <a:r>
              <a:rPr lang="en-US" altLang="en-US" sz="2600" dirty="0"/>
              <a:t> ra </a:t>
            </a:r>
            <a:r>
              <a:rPr lang="en-US" altLang="en-US" sz="2600" dirty="0" err="1"/>
              <a:t>ngoài</a:t>
            </a:r>
            <a:endParaRPr lang="en-US" altLang="en-US" sz="2600" dirty="0"/>
          </a:p>
          <a:p>
            <a:pPr lvl="1">
              <a:lnSpc>
                <a:spcPct val="110000"/>
              </a:lnSpc>
              <a:spcBef>
                <a:spcPts val="1800"/>
              </a:spcBef>
              <a:buFont typeface="Calibri" panose="020F0502020204030204" pitchFamily="34" charset="0"/>
              <a:buAutoNum type="arabicParenR"/>
            </a:pPr>
            <a:r>
              <a:rPr lang="en-US" altLang="en-US" sz="2600" dirty="0" err="1">
                <a:latin typeface="Arial "/>
              </a:rPr>
              <a:t>Phun</a:t>
            </a:r>
            <a:r>
              <a:rPr lang="en-US" altLang="en-US" sz="2600" dirty="0">
                <a:latin typeface="Arial "/>
              </a:rPr>
              <a:t> </a:t>
            </a:r>
            <a:r>
              <a:rPr lang="en-US" altLang="en-US" sz="2600" dirty="0" err="1">
                <a:latin typeface="Arial "/>
              </a:rPr>
              <a:t>theo</a:t>
            </a:r>
            <a:r>
              <a:rPr lang="en-US" altLang="en-US" sz="2600" dirty="0">
                <a:latin typeface="Arial "/>
              </a:rPr>
              <a:t> </a:t>
            </a:r>
            <a:r>
              <a:rPr lang="en-US" altLang="en-US" sz="2600" dirty="0" err="1">
                <a:latin typeface="Arial "/>
              </a:rPr>
              <a:t>hình</a:t>
            </a:r>
            <a:r>
              <a:rPr lang="en-US" altLang="en-US" sz="2600" dirty="0">
                <a:latin typeface="Arial 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Arial "/>
              </a:rPr>
              <a:t>chư</a:t>
            </a:r>
            <a:r>
              <a:rPr lang="en-US" altLang="en-US" sz="2600" b="1" dirty="0">
                <a:solidFill>
                  <a:srgbClr val="C00000"/>
                </a:solidFill>
                <a:latin typeface="Arial "/>
              </a:rPr>
              <a:t>̃ Z,</a:t>
            </a:r>
            <a:r>
              <a:rPr lang="en-US" altLang="en-US" sz="2600" dirty="0">
                <a:latin typeface="Arial "/>
              </a:rPr>
              <a:t> </a:t>
            </a:r>
            <a:r>
              <a:rPr lang="en-US" altLang="en-US" sz="2600" dirty="0" err="1">
                <a:latin typeface="Arial "/>
              </a:rPr>
              <a:t>lượt</a:t>
            </a:r>
            <a:r>
              <a:rPr lang="en-US" altLang="en-US" sz="2600" dirty="0">
                <a:latin typeface="Arial "/>
              </a:rPr>
              <a:t> </a:t>
            </a:r>
            <a:r>
              <a:rPr lang="en-US" altLang="en-US" sz="2600" dirty="0" err="1">
                <a:latin typeface="Arial "/>
              </a:rPr>
              <a:t>sau</a:t>
            </a:r>
            <a:r>
              <a:rPr lang="en-US" altLang="en-US" sz="2600" dirty="0">
                <a:latin typeface="Arial "/>
              </a:rPr>
              <a:t> </a:t>
            </a:r>
            <a:r>
              <a:rPr lang="en-US" altLang="en-US" sz="2600" dirty="0" err="1">
                <a:latin typeface="Arial "/>
              </a:rPr>
              <a:t>phun</a:t>
            </a:r>
            <a:r>
              <a:rPr lang="en-US" altLang="en-US" sz="2600" dirty="0">
                <a:latin typeface="Arial "/>
              </a:rPr>
              <a:t> </a:t>
            </a:r>
            <a:r>
              <a:rPr lang="en-US" altLang="en-US" sz="2600" dirty="0" err="1">
                <a:latin typeface="Arial "/>
              </a:rPr>
              <a:t>đè</a:t>
            </a:r>
            <a:r>
              <a:rPr lang="en-US" altLang="en-US" sz="2600" dirty="0">
                <a:latin typeface="Arial "/>
              </a:rPr>
              <a:t> </a:t>
            </a:r>
            <a:r>
              <a:rPr lang="en-US" altLang="en-US" sz="2600" dirty="0" err="1">
                <a:latin typeface="Arial "/>
              </a:rPr>
              <a:t>lên</a:t>
            </a:r>
            <a:r>
              <a:rPr lang="en-US" altLang="en-US" sz="2600" dirty="0">
                <a:latin typeface="Arial "/>
              </a:rPr>
              <a:t> </a:t>
            </a:r>
            <a:r>
              <a:rPr lang="en-US" altLang="en-US" sz="2600" dirty="0" err="1">
                <a:latin typeface="Arial "/>
              </a:rPr>
              <a:t>một</a:t>
            </a:r>
            <a:r>
              <a:rPr lang="en-US" altLang="en-US" sz="2600" dirty="0">
                <a:latin typeface="Arial "/>
              </a:rPr>
              <a:t> </a:t>
            </a:r>
            <a:r>
              <a:rPr lang="en-US" altLang="en-US" sz="2600" dirty="0" err="1">
                <a:latin typeface="Arial "/>
              </a:rPr>
              <a:t>phần</a:t>
            </a:r>
            <a:r>
              <a:rPr lang="en-US" altLang="en-US" sz="2600" dirty="0">
                <a:latin typeface="Arial "/>
              </a:rPr>
              <a:t> </a:t>
            </a:r>
            <a:r>
              <a:rPr lang="en-US" altLang="en-US" sz="2600" dirty="0" err="1">
                <a:latin typeface="Arial "/>
              </a:rPr>
              <a:t>của</a:t>
            </a:r>
            <a:r>
              <a:rPr lang="en-US" altLang="en-US" sz="2600" dirty="0">
                <a:latin typeface="Arial "/>
              </a:rPr>
              <a:t> </a:t>
            </a:r>
            <a:r>
              <a:rPr lang="en-US" altLang="en-US" sz="2600" dirty="0" err="1">
                <a:latin typeface="Arial "/>
              </a:rPr>
              <a:t>lượt</a:t>
            </a:r>
            <a:r>
              <a:rPr lang="en-US" altLang="en-US" sz="2600" dirty="0">
                <a:latin typeface="Arial "/>
              </a:rPr>
              <a:t> </a:t>
            </a:r>
            <a:r>
              <a:rPr lang="en-US" altLang="en-US" sz="2600" dirty="0" err="1">
                <a:latin typeface="Arial "/>
              </a:rPr>
              <a:t>trước</a:t>
            </a:r>
            <a:r>
              <a:rPr lang="en-US" altLang="en-US" sz="2600" dirty="0">
                <a:latin typeface="Arial "/>
              </a:rPr>
              <a:t> </a:t>
            </a:r>
            <a:r>
              <a:rPr lang="en-US" altLang="en-US" sz="2600" dirty="0" err="1">
                <a:latin typeface="Arial "/>
              </a:rPr>
              <a:t>để</a:t>
            </a:r>
            <a:r>
              <a:rPr lang="en-US" altLang="en-US" sz="2600" dirty="0">
                <a:latin typeface="Arial "/>
              </a:rPr>
              <a:t> </a:t>
            </a:r>
            <a:r>
              <a:rPr lang="en-US" altLang="en-US" sz="2600" dirty="0" err="1">
                <a:latin typeface="Arial "/>
              </a:rPr>
              <a:t>thuốc</a:t>
            </a:r>
            <a:r>
              <a:rPr lang="en-US" altLang="en-US" sz="2600" dirty="0">
                <a:latin typeface="Arial "/>
              </a:rPr>
              <a:t> </a:t>
            </a:r>
            <a:r>
              <a:rPr lang="en-US" altLang="en-US" sz="2600" dirty="0" err="1">
                <a:latin typeface="Arial "/>
              </a:rPr>
              <a:t>thấm</a:t>
            </a:r>
            <a:r>
              <a:rPr lang="en-US" altLang="en-US" sz="2600" dirty="0">
                <a:latin typeface="Arial "/>
              </a:rPr>
              <a:t> </a:t>
            </a:r>
            <a:r>
              <a:rPr lang="en-US" altLang="en-US" sz="2600" dirty="0" err="1">
                <a:latin typeface="Arial "/>
              </a:rPr>
              <a:t>đều</a:t>
            </a:r>
            <a:r>
              <a:rPr lang="en-US" altLang="en-US" sz="2600" dirty="0">
                <a:latin typeface="Arial "/>
              </a:rPr>
              <a:t> </a:t>
            </a:r>
            <a:r>
              <a:rPr lang="en-US" altLang="en-US" sz="2600" dirty="0" err="1">
                <a:latin typeface="Arial "/>
              </a:rPr>
              <a:t>lên</a:t>
            </a:r>
            <a:r>
              <a:rPr lang="en-US" altLang="en-US" sz="2600" dirty="0">
                <a:latin typeface="Arial "/>
              </a:rPr>
              <a:t> </a:t>
            </a:r>
            <a:r>
              <a:rPr lang="en-US" altLang="en-US" sz="2600" dirty="0" err="1">
                <a:latin typeface="Arial "/>
              </a:rPr>
              <a:t>toàn</a:t>
            </a:r>
            <a:r>
              <a:rPr lang="en-US" altLang="en-US" sz="2600" dirty="0">
                <a:latin typeface="Arial "/>
              </a:rPr>
              <a:t> </a:t>
            </a:r>
            <a:r>
              <a:rPr lang="en-US" altLang="en-US" sz="2600" dirty="0" err="1">
                <a:latin typeface="Arial "/>
              </a:rPr>
              <a:t>bộ</a:t>
            </a:r>
            <a:r>
              <a:rPr lang="en-US" altLang="en-US" sz="2600" dirty="0">
                <a:latin typeface="Arial "/>
              </a:rPr>
              <a:t> </a:t>
            </a:r>
            <a:r>
              <a:rPr lang="en-US" altLang="en-US" sz="2600" dirty="0" err="1">
                <a:latin typeface="Arial "/>
              </a:rPr>
              <a:t>bề</a:t>
            </a:r>
            <a:r>
              <a:rPr lang="en-US" altLang="en-US" sz="2600" dirty="0">
                <a:latin typeface="Arial "/>
              </a:rPr>
              <a:t> </a:t>
            </a:r>
            <a:r>
              <a:rPr lang="en-US" altLang="en-US" sz="2600" dirty="0" err="1">
                <a:latin typeface="Arial "/>
              </a:rPr>
              <a:t>mặt</a:t>
            </a:r>
            <a:r>
              <a:rPr lang="en-US" altLang="en-US" sz="2600" dirty="0">
                <a:latin typeface="Arial "/>
              </a:rPr>
              <a:t> </a:t>
            </a:r>
            <a:r>
              <a:rPr lang="en-US" altLang="en-US" sz="2600" dirty="0" err="1">
                <a:latin typeface="Arial "/>
              </a:rPr>
              <a:t>cần</a:t>
            </a:r>
            <a:r>
              <a:rPr lang="en-US" altLang="en-US" sz="2600" dirty="0">
                <a:latin typeface="Arial "/>
              </a:rPr>
              <a:t> </a:t>
            </a:r>
            <a:r>
              <a:rPr lang="en-US" altLang="en-US" sz="2600" dirty="0" err="1">
                <a:latin typeface="Arial "/>
              </a:rPr>
              <a:t>khử</a:t>
            </a:r>
            <a:r>
              <a:rPr lang="en-US" altLang="en-US" sz="2600" dirty="0">
                <a:latin typeface="Arial "/>
              </a:rPr>
              <a:t> </a:t>
            </a:r>
            <a:r>
              <a:rPr lang="en-US" altLang="en-US" sz="2600" dirty="0" err="1">
                <a:latin typeface="Arial "/>
              </a:rPr>
              <a:t>trùng</a:t>
            </a:r>
            <a:endParaRPr lang="en-US" altLang="en-US" sz="2600" dirty="0">
              <a:latin typeface="Arial "/>
            </a:endParaRPr>
          </a:p>
        </p:txBody>
      </p:sp>
      <p:sp>
        <p:nvSpPr>
          <p:cNvPr id="2" name="AutoShape 2" descr="Một số biện pháp quan trọng phòng bệnh cho vật nuôi">
            <a:extLst>
              <a:ext uri="{FF2B5EF4-FFF2-40B4-BE49-F238E27FC236}">
                <a16:creationId xmlns:a16="http://schemas.microsoft.com/office/drawing/2014/main" xmlns="" id="{1B793DB6-86AC-4C37-9DA5-4F0460066F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Một số biện pháp quan trọng phòng bệnh cho vật nuôi">
            <a:extLst>
              <a:ext uri="{FF2B5EF4-FFF2-40B4-BE49-F238E27FC236}">
                <a16:creationId xmlns:a16="http://schemas.microsoft.com/office/drawing/2014/main" xmlns="" id="{4A92E097-19E2-4150-82AF-CD43765985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>
            <a:extLst>
              <a:ext uri="{FF2B5EF4-FFF2-40B4-BE49-F238E27FC236}">
                <a16:creationId xmlns:a16="http://schemas.microsoft.com/office/drawing/2014/main" xmlns="" id="{BBDA88BC-8425-4CC2-9C7D-F7D46979F7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>
            <a:extLst>
              <a:ext uri="{FF2B5EF4-FFF2-40B4-BE49-F238E27FC236}">
                <a16:creationId xmlns:a16="http://schemas.microsoft.com/office/drawing/2014/main" xmlns="" id="{D3786496-09C2-47CE-8C5E-1C56B82C6A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xmlns="" id="{7F16880C-C3F9-461F-B610-894E7FCFF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5030" y="232139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F9EA5B5-93C7-4E7E-82CE-2F20AFC3E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952" y="2660848"/>
            <a:ext cx="3966040" cy="243538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9" name="Picture 6" descr="MCj02961590000[1]">
            <a:extLst>
              <a:ext uri="{FF2B5EF4-FFF2-40B4-BE49-F238E27FC236}">
                <a16:creationId xmlns:a16="http://schemas.microsoft.com/office/drawing/2014/main" xmlns="" id="{826322A2-EE4F-43C8-9BAB-07226F1A7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962" y="3885146"/>
            <a:ext cx="1687512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8120" name="Picture 8" descr="MMj03369770000[1]">
            <a:extLst>
              <a:ext uri="{FF2B5EF4-FFF2-40B4-BE49-F238E27FC236}">
                <a16:creationId xmlns:a16="http://schemas.microsoft.com/office/drawing/2014/main" xmlns="" id="{B73FD331-EADF-4045-9F67-91189738D5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561" y="1971675"/>
            <a:ext cx="1458913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8122" name="Rectangle 2">
            <a:extLst>
              <a:ext uri="{FF2B5EF4-FFF2-40B4-BE49-F238E27FC236}">
                <a16:creationId xmlns:a16="http://schemas.microsoft.com/office/drawing/2014/main" xmlns="" id="{6779AE74-0397-446E-A55D-13A9250B49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8819" y="1015157"/>
            <a:ext cx="879856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7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800" b="1" dirty="0" err="1">
                <a:solidFill>
                  <a:srgbClr val="3E25FB"/>
                </a:solidFill>
                <a:ea typeface="+mj-ea"/>
                <a:cs typeface="+mj-cs"/>
              </a:rPr>
              <a:t>Lưu</a:t>
            </a:r>
            <a:r>
              <a:rPr lang="en-US" altLang="en-US" sz="2800" b="1" dirty="0">
                <a:solidFill>
                  <a:srgbClr val="3E25FB"/>
                </a:solidFill>
                <a:ea typeface="+mj-ea"/>
                <a:cs typeface="+mj-cs"/>
              </a:rPr>
              <a:t> ý </a:t>
            </a:r>
            <a:r>
              <a:rPr lang="en-US" altLang="en-US" sz="2800" b="1" dirty="0" err="1">
                <a:solidFill>
                  <a:srgbClr val="3E25FB"/>
                </a:solidFill>
                <a:ea typeface="+mj-ea"/>
                <a:cs typeface="+mj-cs"/>
              </a:rPr>
              <a:t>khi</a:t>
            </a:r>
            <a:r>
              <a:rPr lang="en-US" altLang="en-US" sz="2800" b="1" dirty="0">
                <a:solidFill>
                  <a:srgbClr val="3E25FB"/>
                </a:solidFill>
                <a:ea typeface="+mj-ea"/>
                <a:cs typeface="+mj-cs"/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ea typeface="+mj-ea"/>
                <a:cs typeface="+mj-cs"/>
              </a:rPr>
              <a:t>sử</a:t>
            </a:r>
            <a:r>
              <a:rPr lang="en-US" altLang="en-US" sz="2800" b="1" dirty="0">
                <a:solidFill>
                  <a:srgbClr val="3E25FB"/>
                </a:solidFill>
                <a:ea typeface="+mj-ea"/>
                <a:cs typeface="+mj-cs"/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ea typeface="+mj-ea"/>
                <a:cs typeface="+mj-cs"/>
              </a:rPr>
              <a:t>dụng</a:t>
            </a:r>
            <a:r>
              <a:rPr lang="en-US" altLang="en-US" sz="2800" b="1" dirty="0">
                <a:solidFill>
                  <a:srgbClr val="3E25FB"/>
                </a:solidFill>
                <a:ea typeface="+mj-ea"/>
                <a:cs typeface="+mj-cs"/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ea typeface="+mj-ea"/>
                <a:cs typeface="+mj-cs"/>
              </a:rPr>
              <a:t>hóa</a:t>
            </a:r>
            <a:r>
              <a:rPr lang="en-US" altLang="en-US" sz="2800" b="1" dirty="0">
                <a:solidFill>
                  <a:srgbClr val="3E25FB"/>
                </a:solidFill>
                <a:ea typeface="+mj-ea"/>
                <a:cs typeface="+mj-cs"/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ea typeface="+mj-ea"/>
                <a:cs typeface="+mj-cs"/>
              </a:rPr>
              <a:t>chất</a:t>
            </a:r>
            <a:r>
              <a:rPr lang="en-US" altLang="en-US" sz="2800" b="1" dirty="0">
                <a:solidFill>
                  <a:srgbClr val="3E25FB"/>
                </a:solidFill>
                <a:ea typeface="+mj-ea"/>
                <a:cs typeface="+mj-cs"/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ea typeface="+mj-ea"/>
                <a:cs typeface="+mj-cs"/>
              </a:rPr>
              <a:t>khử</a:t>
            </a:r>
            <a:r>
              <a:rPr lang="en-US" altLang="en-US" sz="2800" b="1" dirty="0">
                <a:solidFill>
                  <a:srgbClr val="3E25FB"/>
                </a:solidFill>
                <a:ea typeface="+mj-ea"/>
                <a:cs typeface="+mj-cs"/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ea typeface="+mj-ea"/>
                <a:cs typeface="+mj-cs"/>
              </a:rPr>
              <a:t>trùng</a:t>
            </a:r>
            <a:endParaRPr lang="en-US" altLang="en-US" sz="2800" b="1" dirty="0">
              <a:solidFill>
                <a:srgbClr val="3E25FB"/>
              </a:solidFill>
              <a:ea typeface="+mj-ea"/>
              <a:cs typeface="+mj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B5D60D5-D484-49DA-A208-BD51D6306AE9}"/>
              </a:ext>
            </a:extLst>
          </p:cNvPr>
          <p:cNvSpPr txBox="1"/>
          <p:nvPr/>
        </p:nvSpPr>
        <p:spPr>
          <a:xfrm>
            <a:off x="798932" y="1814400"/>
            <a:ext cx="7873315" cy="324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eaLnBrk="1" hangingPunct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en-US" sz="20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 dụng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nhân </a:t>
            </a:r>
            <a:r>
              <a:rPr lang="en-US" altLang="en-US" sz="20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alt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endParaRPr lang="en-US" alt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eaLnBrk="1" hangingPunct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kỹ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nhãn</a:t>
            </a:r>
            <a:r>
              <a:rPr lang="en-US" alt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mác</a:t>
            </a:r>
            <a:endParaRPr lang="en-US" alt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 eaLnBrk="1" hangingPunct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đong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xy-lanh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đảm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alt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đong</a:t>
            </a:r>
            <a:r>
              <a:rPr lang="en-US" alt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alt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endParaRPr lang="en-US" alt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eaLnBrk="1" hangingPunct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loãng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alt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nồng</a:t>
            </a:r>
            <a:r>
              <a:rPr lang="en-US" alt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endParaRPr lang="en-US" alt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 eaLnBrk="1" hangingPunct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Đảm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bề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khử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alt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alt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altLang="en-US" sz="2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alt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eaLnBrk="1" hangingPunct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phun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khử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alt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alt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alt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mát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tránh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gắt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độc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người</a:t>
            </a:r>
            <a:r>
              <a:rPr lang="en-US" alt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endParaRPr lang="en-US" alt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43" name="Rectangle 2">
            <a:extLst>
              <a:ext uri="{FF2B5EF4-FFF2-40B4-BE49-F238E27FC236}">
                <a16:creationId xmlns:a16="http://schemas.microsoft.com/office/drawing/2014/main" xmlns="" id="{36BDE6A5-37CB-40BE-AC2A-11D0EE793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324" y="997572"/>
            <a:ext cx="973609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7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800" b="1" dirty="0" err="1">
                <a:solidFill>
                  <a:srgbClr val="3E25FB"/>
                </a:solidFill>
                <a:ea typeface="+mj-ea"/>
                <a:cs typeface="+mj-cs"/>
              </a:rPr>
              <a:t>Các</a:t>
            </a:r>
            <a:r>
              <a:rPr lang="en-US" altLang="en-US" sz="2800" b="1" dirty="0">
                <a:solidFill>
                  <a:srgbClr val="3E25FB"/>
                </a:solidFill>
                <a:ea typeface="+mj-ea"/>
                <a:cs typeface="+mj-cs"/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ea typeface="+mj-ea"/>
                <a:cs typeface="+mj-cs"/>
              </a:rPr>
              <a:t>bước</a:t>
            </a:r>
            <a:r>
              <a:rPr lang="en-US" altLang="en-US" sz="2800" b="1" dirty="0">
                <a:solidFill>
                  <a:srgbClr val="3E25FB"/>
                </a:solidFill>
                <a:ea typeface="+mj-ea"/>
                <a:cs typeface="+mj-cs"/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ea typeface="+mj-ea"/>
                <a:cs typeface="+mj-cs"/>
              </a:rPr>
              <a:t>vệ</a:t>
            </a:r>
            <a:r>
              <a:rPr lang="en-US" altLang="en-US" sz="2800" b="1" dirty="0">
                <a:solidFill>
                  <a:srgbClr val="3E25FB"/>
                </a:solidFill>
                <a:ea typeface="+mj-ea"/>
                <a:cs typeface="+mj-cs"/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ea typeface="+mj-ea"/>
                <a:cs typeface="+mj-cs"/>
              </a:rPr>
              <a:t>sinh</a:t>
            </a:r>
            <a:r>
              <a:rPr lang="en-US" altLang="en-US" sz="2800" b="1" dirty="0">
                <a:solidFill>
                  <a:srgbClr val="3E25FB"/>
                </a:solidFill>
                <a:ea typeface="+mj-ea"/>
                <a:cs typeface="+mj-cs"/>
              </a:rPr>
              <a:t>, </a:t>
            </a:r>
            <a:r>
              <a:rPr lang="en-US" altLang="en-US" sz="2800" b="1" dirty="0" err="1">
                <a:solidFill>
                  <a:srgbClr val="3E25FB"/>
                </a:solidFill>
                <a:ea typeface="+mj-ea"/>
                <a:cs typeface="+mj-cs"/>
              </a:rPr>
              <a:t>khử</a:t>
            </a:r>
            <a:r>
              <a:rPr lang="en-US" altLang="en-US" sz="2800" b="1" dirty="0">
                <a:solidFill>
                  <a:srgbClr val="3E25FB"/>
                </a:solidFill>
                <a:ea typeface="+mj-ea"/>
                <a:cs typeface="+mj-cs"/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ea typeface="+mj-ea"/>
                <a:cs typeface="+mj-cs"/>
              </a:rPr>
              <a:t>trùng</a:t>
            </a:r>
            <a:r>
              <a:rPr lang="en-US" altLang="en-US" sz="2800" b="1" dirty="0">
                <a:solidFill>
                  <a:srgbClr val="3E25FB"/>
                </a:solidFill>
                <a:ea typeface="+mj-ea"/>
                <a:cs typeface="+mj-cs"/>
              </a:rPr>
              <a:t> </a:t>
            </a:r>
            <a:r>
              <a:rPr lang="en-US" altLang="en-US" sz="2800" b="1" dirty="0" err="1">
                <a:solidFill>
                  <a:srgbClr val="3E25FB"/>
                </a:solidFill>
                <a:ea typeface="+mj-ea"/>
                <a:cs typeface="+mj-cs"/>
              </a:rPr>
              <a:t>chuồng</a:t>
            </a:r>
            <a:r>
              <a:rPr lang="en-US" altLang="en-US" sz="2800" b="1" dirty="0">
                <a:solidFill>
                  <a:srgbClr val="3E25FB"/>
                </a:solidFill>
                <a:ea typeface="+mj-ea"/>
                <a:cs typeface="+mj-cs"/>
              </a:rPr>
              <a:t> nuôi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D3BCB8C-D4E4-414C-8964-2B6676D39963}"/>
              </a:ext>
            </a:extLst>
          </p:cNvPr>
          <p:cNvSpPr txBox="1"/>
          <p:nvPr/>
        </p:nvSpPr>
        <p:spPr>
          <a:xfrm>
            <a:off x="644473" y="1817201"/>
            <a:ext cx="10903053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indent="-914400" algn="just" eaLnBrk="1" hangingPunct="1">
              <a:spcBef>
                <a:spcPts val="1800"/>
              </a:spcBef>
              <a:buFontTx/>
              <a:buNone/>
            </a:pPr>
            <a:r>
              <a:rPr lang="en-US" altLang="en-US" sz="2200" b="1" i="1" dirty="0" err="1">
                <a:solidFill>
                  <a:srgbClr val="C00000"/>
                </a:solidFill>
                <a:latin typeface="Arial "/>
                <a:cs typeface="Arial" panose="020B0604020202020204" pitchFamily="34" charset="0"/>
              </a:rPr>
              <a:t>Bước</a:t>
            </a:r>
            <a:r>
              <a:rPr lang="en-US" altLang="en-US" sz="2200" b="1" i="1" dirty="0">
                <a:solidFill>
                  <a:srgbClr val="C00000"/>
                </a:solidFill>
                <a:latin typeface="Arial "/>
                <a:cs typeface="Arial" panose="020B0604020202020204" pitchFamily="34" charset="0"/>
              </a:rPr>
              <a:t> 1.</a:t>
            </a:r>
            <a:r>
              <a:rPr lang="en-US" altLang="en-US" sz="2200" b="1" i="1" dirty="0">
                <a:latin typeface="Arial 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Chuyển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hết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toàn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bộ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lợn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(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nếu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có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) ra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khỏi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khu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vực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cần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vệ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sinh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>
                <a:solidFill>
                  <a:srgbClr val="002060"/>
                </a:solidFill>
                <a:latin typeface="Arial "/>
                <a:cs typeface="Calibri" panose="020F0502020204030204" pitchFamily="34" charset="0"/>
                <a:sym typeface="Wingdings 3" panose="05040102010807070707" pitchFamily="18" charset="2"/>
              </a:rPr>
              <a:t> </a:t>
            </a:r>
            <a:r>
              <a:rPr lang="en-US" altLang="en-US" sz="2200" b="1" dirty="0">
                <a:solidFill>
                  <a:srgbClr val="FF0000"/>
                </a:solidFill>
                <a:latin typeface="Arial "/>
                <a:cs typeface="Calibri" panose="020F0502020204030204" pitchFamily="34" charset="0"/>
                <a:sym typeface="Wingdings 3" panose="05040102010807070707" pitchFamily="18" charset="2"/>
              </a:rPr>
              <a:t>t</a:t>
            </a:r>
            <a:r>
              <a:rPr lang="en-US" altLang="en-US" sz="2200" b="1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hu </a:t>
            </a:r>
            <a:r>
              <a:rPr lang="en-US" altLang="en-US" sz="2200" b="1" dirty="0" err="1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gom</a:t>
            </a:r>
            <a:r>
              <a:rPr lang="en-US" altLang="en-US" sz="2200" b="1" dirty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toàn</a:t>
            </a:r>
            <a:r>
              <a:rPr lang="en-US" altLang="en-US" sz="2200" b="1" dirty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bộ</a:t>
            </a:r>
            <a:r>
              <a:rPr lang="en-US" altLang="en-US" sz="2200" b="1" dirty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err="1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chất</a:t>
            </a:r>
            <a:r>
              <a:rPr lang="en-US" altLang="en-US" sz="2200" b="1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thải</a:t>
            </a:r>
            <a:r>
              <a:rPr lang="en-US" altLang="en-US" sz="2200" b="1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(d</a:t>
            </a:r>
            <a:r>
              <a:rPr lang="en-US" altLang="en-US" sz="2200" b="1" smtClean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ùng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chổi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,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bàn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chải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,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xẻng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…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để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loại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bỏ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bụi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,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đất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và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các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chất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hữu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cơ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khô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trên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bề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mặt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thiết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bị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,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dụng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cụ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và </a:t>
            </a:r>
            <a:r>
              <a:rPr lang="en-US" altLang="en-US" sz="2200" b="1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chuồng</a:t>
            </a:r>
            <a:r>
              <a:rPr lang="en-US" altLang="en-US" sz="2200" b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smtClean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nuôi) </a:t>
            </a:r>
            <a:endParaRPr lang="en-US" altLang="en-US" sz="2200" b="1" dirty="0">
              <a:solidFill>
                <a:srgbClr val="002060"/>
              </a:solidFill>
              <a:latin typeface="Arial "/>
              <a:cs typeface="Calibri" panose="020F0502020204030204" pitchFamily="34" charset="0"/>
            </a:endParaRPr>
          </a:p>
          <a:p>
            <a:pPr marL="914400" indent="-914400" algn="just" eaLnBrk="1" hangingPunct="1">
              <a:spcBef>
                <a:spcPts val="1800"/>
              </a:spcBef>
              <a:buFontTx/>
              <a:buNone/>
            </a:pPr>
            <a:r>
              <a:rPr lang="en-US" altLang="en-US" sz="2200" b="1" i="1" dirty="0" err="1">
                <a:solidFill>
                  <a:srgbClr val="C00000"/>
                </a:solidFill>
                <a:latin typeface="Arial "/>
                <a:cs typeface="Arial" panose="020B0604020202020204" pitchFamily="34" charset="0"/>
              </a:rPr>
              <a:t>Bước</a:t>
            </a:r>
            <a:r>
              <a:rPr lang="en-US" altLang="en-US" sz="2200" b="1" i="1" dirty="0">
                <a:solidFill>
                  <a:srgbClr val="C00000"/>
                </a:solidFill>
                <a:latin typeface="Arial "/>
                <a:cs typeface="Arial" panose="020B0604020202020204" pitchFamily="34" charset="0"/>
              </a:rPr>
              <a:t> 2</a:t>
            </a:r>
            <a:r>
              <a:rPr lang="en-US" altLang="en-US" sz="2200" b="1" i="1">
                <a:solidFill>
                  <a:srgbClr val="C00000"/>
                </a:solidFill>
                <a:latin typeface="Arial "/>
                <a:cs typeface="Arial" panose="020B0604020202020204" pitchFamily="34" charset="0"/>
              </a:rPr>
              <a:t>.</a:t>
            </a:r>
            <a:r>
              <a:rPr lang="en-US" altLang="en-US" sz="2200" b="1" i="1"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smtClean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Dùng chất tẩy rửa</a:t>
            </a:r>
            <a:r>
              <a:rPr lang="en-US" altLang="en-US" sz="2200" b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smtClean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(</a:t>
            </a:r>
            <a:r>
              <a:rPr lang="en-US" altLang="en-US" sz="2200" b="1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xà phòng, axit hữu cơ...) 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và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nước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làm</a:t>
            </a:r>
            <a:r>
              <a:rPr lang="en-US" altLang="en-US" sz="2200" b="1" dirty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ướt</a:t>
            </a:r>
            <a:r>
              <a:rPr lang="en-US" altLang="en-US" sz="2200" b="1" dirty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thiết</a:t>
            </a:r>
            <a:r>
              <a:rPr lang="en-US" altLang="en-US" sz="2200" b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smtClean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bị,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dụng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cụ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,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diện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tích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cần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vệ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sinh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và</a:t>
            </a:r>
            <a:r>
              <a:rPr lang="en-US" altLang="en-US" sz="2200" b="1" dirty="0"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cọ</a:t>
            </a:r>
            <a:r>
              <a:rPr lang="en-US" altLang="en-US" sz="2200" b="1" dirty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rửa</a:t>
            </a:r>
            <a:r>
              <a:rPr lang="en-US" altLang="en-US" sz="2200" b="1" dirty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để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loại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trừ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các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chất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hữu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cơ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,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bùn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đất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,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chất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nhờn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(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chỉ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áp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dụng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đối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với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những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thiết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bị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,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dụng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cụ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và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nền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chuồng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rửa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được</a:t>
            </a:r>
            <a:r>
              <a:rPr lang="en-US" altLang="en-US" sz="2200" b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).</a:t>
            </a:r>
            <a:endParaRPr lang="en-US" altLang="en-US" sz="2200" b="1" dirty="0">
              <a:solidFill>
                <a:srgbClr val="002060"/>
              </a:solidFill>
              <a:latin typeface="Arial "/>
              <a:cs typeface="Calibri" panose="020F0502020204030204" pitchFamily="34" charset="0"/>
            </a:endParaRPr>
          </a:p>
          <a:p>
            <a:pPr marL="914400" indent="-914400" algn="just" eaLnBrk="1" hangingPunct="1">
              <a:spcBef>
                <a:spcPts val="1800"/>
              </a:spcBef>
              <a:buFontTx/>
              <a:buNone/>
            </a:pPr>
            <a:r>
              <a:rPr lang="en-US" altLang="en-US" sz="2200" b="1" i="1" dirty="0" err="1">
                <a:solidFill>
                  <a:srgbClr val="C00000"/>
                </a:solidFill>
                <a:latin typeface="Arial "/>
                <a:cs typeface="Arial" panose="020B0604020202020204" pitchFamily="34" charset="0"/>
              </a:rPr>
              <a:t>Bước</a:t>
            </a:r>
            <a:r>
              <a:rPr lang="en-US" altLang="en-US" sz="2200" b="1" i="1" dirty="0">
                <a:solidFill>
                  <a:srgbClr val="C00000"/>
                </a:solidFill>
                <a:latin typeface="Arial "/>
                <a:cs typeface="Arial" panose="020B0604020202020204" pitchFamily="34" charset="0"/>
              </a:rPr>
              <a:t> 3.</a:t>
            </a:r>
            <a:r>
              <a:rPr lang="en-US" altLang="en-US" sz="2200" b="1" i="1" dirty="0"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Để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khô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bề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mặt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thiết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bị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,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dụng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cụ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và </a:t>
            </a:r>
            <a:r>
              <a:rPr lang="en-US" altLang="en-US" sz="2200" b="1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chuồng</a:t>
            </a:r>
            <a:r>
              <a:rPr lang="en-US" altLang="en-US" sz="2200" b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nuôi.</a:t>
            </a:r>
            <a:endParaRPr lang="en-US" altLang="en-US" sz="2200" b="1" dirty="0">
              <a:solidFill>
                <a:srgbClr val="002060"/>
              </a:solidFill>
              <a:latin typeface="Arial "/>
              <a:cs typeface="Calibri" panose="020F0502020204030204" pitchFamily="34" charset="0"/>
            </a:endParaRPr>
          </a:p>
          <a:p>
            <a:pPr marL="914400" indent="-914400" algn="just" eaLnBrk="1" hangingPunct="1">
              <a:spcBef>
                <a:spcPts val="1800"/>
              </a:spcBef>
              <a:buFontTx/>
              <a:buNone/>
            </a:pPr>
            <a:r>
              <a:rPr lang="en-US" altLang="en-US" sz="2200" b="1" i="1" dirty="0" err="1">
                <a:solidFill>
                  <a:srgbClr val="C00000"/>
                </a:solidFill>
                <a:latin typeface="Arial "/>
                <a:cs typeface="Arial" panose="020B0604020202020204" pitchFamily="34" charset="0"/>
              </a:rPr>
              <a:t>Bước</a:t>
            </a:r>
            <a:r>
              <a:rPr lang="en-US" altLang="en-US" sz="2200" b="1" i="1" dirty="0">
                <a:solidFill>
                  <a:srgbClr val="C00000"/>
                </a:solidFill>
                <a:latin typeface="Arial "/>
                <a:cs typeface="Arial" panose="020B0604020202020204" pitchFamily="34" charset="0"/>
              </a:rPr>
              <a:t> 4.</a:t>
            </a:r>
            <a:r>
              <a:rPr lang="en-US" altLang="en-US" sz="2200" b="1" i="1" dirty="0"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Phun</a:t>
            </a:r>
            <a:r>
              <a:rPr lang="en-US" altLang="en-US" sz="2200" b="1" dirty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khử</a:t>
            </a:r>
            <a:r>
              <a:rPr lang="en-US" altLang="en-US" sz="2200" b="1" dirty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trùng</a:t>
            </a:r>
            <a:r>
              <a:rPr lang="en-US" altLang="en-US" sz="2200" b="1" dirty="0"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lên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toàn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bộ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bề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mặt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cần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khử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trùng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với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nồng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độ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theo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khuyến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cáo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của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nhà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sản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xuất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và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liều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lượng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là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0,3 </a:t>
            </a:r>
            <a:r>
              <a:rPr lang="en-US" altLang="en-US" sz="2200" b="1" dirty="0" err="1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lít</a:t>
            </a:r>
            <a:r>
              <a:rPr lang="en-US" altLang="en-US" sz="2200" b="1" dirty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dung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dịch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đã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pha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phun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khử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trùng</a:t>
            </a:r>
            <a:r>
              <a:rPr lang="en-US" altLang="en-US" sz="2200" b="1" dirty="0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Arial "/>
                <a:cs typeface="Calibri" panose="020F0502020204030204" pitchFamily="34" charset="0"/>
              </a:rPr>
              <a:t>cho</a:t>
            </a:r>
            <a:r>
              <a:rPr lang="en-US" altLang="en-US" sz="2200" b="1" dirty="0">
                <a:latin typeface="Arial "/>
                <a:cs typeface="Calibri" panose="020F0502020204030204" pitchFamily="34" charset="0"/>
              </a:rPr>
              <a:t> </a:t>
            </a:r>
            <a:r>
              <a:rPr lang="en-US" altLang="en-US" sz="2200" b="1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1 m</a:t>
            </a:r>
            <a:r>
              <a:rPr lang="en-US" altLang="en-US" sz="2200" b="1" baseline="3000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2</a:t>
            </a:r>
            <a:r>
              <a:rPr lang="en-US" altLang="en-US" sz="2200" b="1" baseline="-2500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.</a:t>
            </a:r>
            <a:endParaRPr lang="en-US" altLang="en-US" sz="2200" b="1" dirty="0">
              <a:latin typeface="Arial 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247DF2C4-F687-3145-9052-028892FBE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931384"/>
            <a:ext cx="12192000" cy="657645"/>
          </a:xfrm>
        </p:spPr>
        <p:txBody>
          <a:bodyPr/>
          <a:lstStyle/>
          <a:p>
            <a:pPr algn="ctr"/>
            <a:r>
              <a:rPr lang="en-US" altLang="en-US" sz="4400" b="1" dirty="0" err="1"/>
              <a:t>Chúc</a:t>
            </a:r>
            <a:r>
              <a:rPr lang="en-US" altLang="en-US" sz="4400" b="1" dirty="0"/>
              <a:t> </a:t>
            </a:r>
            <a:r>
              <a:rPr lang="en-US" altLang="en-US" sz="4400" b="1" dirty="0" err="1"/>
              <a:t>các</a:t>
            </a:r>
            <a:r>
              <a:rPr lang="en-US" altLang="en-US" sz="4400" b="1" dirty="0"/>
              <a:t> </a:t>
            </a:r>
            <a:r>
              <a:rPr lang="en-US" altLang="en-US" sz="4400" b="1" dirty="0" err="1"/>
              <a:t>bác</a:t>
            </a:r>
            <a:r>
              <a:rPr lang="en-US" altLang="en-US" sz="4400" b="1" dirty="0"/>
              <a:t> nuôi </a:t>
            </a:r>
            <a:r>
              <a:rPr lang="en-US" altLang="en-US" sz="4400" b="1" dirty="0" err="1"/>
              <a:t>lợn</a:t>
            </a:r>
            <a:r>
              <a:rPr lang="en-US" altLang="en-US" sz="4400" b="1" dirty="0"/>
              <a:t> </a:t>
            </a:r>
            <a:r>
              <a:rPr lang="en-US" altLang="en-US" sz="4400" b="1" dirty="0" err="1"/>
              <a:t>thành</a:t>
            </a:r>
            <a:r>
              <a:rPr lang="en-US" altLang="en-US" sz="4400" b="1" dirty="0"/>
              <a:t> </a:t>
            </a:r>
            <a:r>
              <a:rPr lang="en-US" altLang="en-US" sz="4400" b="1" dirty="0" err="1"/>
              <a:t>công</a:t>
            </a:r>
            <a:endParaRPr lang="x-none" sz="4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AE8A138-4023-4F4A-B297-043FFEAE69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771" y="122936"/>
            <a:ext cx="1621871" cy="682472"/>
          </a:xfrm>
          <a:prstGeom prst="rect">
            <a:avLst/>
          </a:prstGeom>
        </p:spPr>
      </p:pic>
      <p:pic>
        <p:nvPicPr>
          <p:cNvPr id="8" name="Picture 2" descr="United States Agency for International Development (USAID) | International  Institute for Sustainable Development">
            <a:extLst>
              <a:ext uri="{FF2B5EF4-FFF2-40B4-BE49-F238E27FC236}">
                <a16:creationId xmlns:a16="http://schemas.microsoft.com/office/drawing/2014/main" xmlns="" id="{A853F2CE-A480-4DB1-A5F9-6AEC07975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932" y="-69228"/>
            <a:ext cx="1351621" cy="115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65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19B8DD6C-9357-284C-ABF0-A69F9F556B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xmlns="" id="{26EA3558-F6FD-3FC5-715F-E2D6F548ABE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 pitchFamily="34" charset="0"/>
                <a:cs typeface="Arial" pitchFamily="34" charset="0"/>
              </a:rPr>
              <a:t>4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xmlns="" id="{4D9A3D79-6FAA-DB95-9C4B-F7C8B6F0C0AB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9F0DDC-82B4-498F-9FD0-68C64E087FB9}" type="slidenum">
              <a:rPr lang="en-US" altLang="vi-VN" smtClean="0"/>
              <a:pPr/>
              <a:t>8</a:t>
            </a:fld>
            <a:endParaRPr lang="en-US" altLang="vi-VN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xmlns="" id="{F4E3A015-5B9A-151B-FC11-C2F43D86BBFA}"/>
              </a:ext>
            </a:extLst>
          </p:cNvPr>
          <p:cNvSpPr txBox="1">
            <a:spLocks noGrp="1"/>
          </p:cNvSpPr>
          <p:nvPr/>
        </p:nvSpPr>
        <p:spPr bwMode="auto">
          <a:xfrm>
            <a:off x="8737600" y="6356351"/>
            <a:ext cx="284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/>
            <a:endParaRPr lang="en-US" altLang="vi-VN" sz="1400" b="1" dirty="0">
              <a:solidFill>
                <a:srgbClr val="898989"/>
              </a:solidFill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xmlns="" id="{A31B7044-E066-7776-8F62-F2DD1B65A6CE}"/>
              </a:ext>
            </a:extLst>
          </p:cNvPr>
          <p:cNvSpPr txBox="1">
            <a:spLocks noGrp="1"/>
          </p:cNvSpPr>
          <p:nvPr/>
        </p:nvSpPr>
        <p:spPr bwMode="auto">
          <a:xfrm>
            <a:off x="8737600" y="6356351"/>
            <a:ext cx="284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/>
            <a:endParaRPr lang="en-US" altLang="vi-VN" sz="1400" b="1" dirty="0">
              <a:solidFill>
                <a:srgbClr val="898989"/>
              </a:solidFill>
            </a:endParaRPr>
          </a:p>
        </p:txBody>
      </p:sp>
      <p:sp>
        <p:nvSpPr>
          <p:cNvPr id="10" name="AutoShape 4" descr="https://t3.gstatic.com/licensed-image?q=tbn:ANd9GcT0inb6bHv1SXGHemPAiK-lZqgLUfEO5pw-hb0pPcBw1S88oaoNLeqkmF_CcDQvUlQckqXavvOa0es5MRo">
            <a:extLst>
              <a:ext uri="{FF2B5EF4-FFF2-40B4-BE49-F238E27FC236}">
                <a16:creationId xmlns:a16="http://schemas.microsoft.com/office/drawing/2014/main" xmlns="" id="{3FFA1D73-76C3-9D43-8175-6FBF3BD167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xmlns="" id="{12001BFF-453F-99A7-E23E-FB8A0DBDACC4}"/>
              </a:ext>
            </a:extLst>
          </p:cNvPr>
          <p:cNvSpPr txBox="1">
            <a:spLocks/>
          </p:cNvSpPr>
          <p:nvPr/>
        </p:nvSpPr>
        <p:spPr bwMode="auto">
          <a:xfrm>
            <a:off x="457573" y="1712089"/>
            <a:ext cx="7692647" cy="4826824"/>
          </a:xfrm>
          <a:prstGeom prst="rect">
            <a:avLst/>
          </a:prstGeom>
          <a:noFill/>
          <a:ln w="9525">
            <a:solidFill>
              <a:srgbClr val="0033CC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1" indent="0"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en-US" sz="1800" b="1" i="1" err="1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altLang="en-US" sz="1800" b="1" i="1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i="1" smtClean="0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 </a:t>
            </a:r>
            <a:r>
              <a:rPr lang="en-US" altLang="en-US" sz="1800" b="1" i="1" dirty="0" err="1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1800" b="1" i="1" dirty="0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i="1" dirty="0" err="1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nấm</a:t>
            </a:r>
            <a:r>
              <a:rPr lang="en-US" altLang="en-US" sz="1800" b="1" i="1" dirty="0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14350" lvl="1">
              <a:lnSpc>
                <a:spcPct val="110000"/>
              </a:lnSpc>
              <a:spcBef>
                <a:spcPct val="0"/>
              </a:spcBef>
              <a:buFont typeface="Wingdings" pitchFamily="2" charset="2"/>
              <a:buChar char="ü"/>
            </a:pPr>
            <a:r>
              <a:rPr lang="en-US" alt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alt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alt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alt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alt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alt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alt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alt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bẩn</a:t>
            </a:r>
            <a:r>
              <a:rPr lang="en-US" altLang="en-US" sz="1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8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ẩm</a:t>
            </a:r>
            <a:r>
              <a:rPr lang="en-US" alt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kém</a:t>
            </a:r>
            <a:r>
              <a:rPr lang="en-US" alt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alt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thoáng</a:t>
            </a:r>
            <a:r>
              <a:rPr lang="en-US" alt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 </a:t>
            </a:r>
          </a:p>
          <a:p>
            <a:pPr marL="514350" lvl="1">
              <a:lnSpc>
                <a:spcPct val="110000"/>
              </a:lnSpc>
              <a:spcBef>
                <a:spcPct val="0"/>
              </a:spcBef>
              <a:buFont typeface="Wingdings" pitchFamily="2" charset="2"/>
              <a:buChar char="ü"/>
            </a:pPr>
            <a:r>
              <a:rPr lang="en-US" alt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Lây</a:t>
            </a:r>
            <a:r>
              <a:rPr lang="en-US" alt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</a:t>
            </a:r>
            <a:r>
              <a:rPr lang="en-US" altLang="en-US" sz="1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endParaRPr lang="en-US" altLang="en-US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lvl="1">
              <a:lnSpc>
                <a:spcPct val="110000"/>
              </a:lnSpc>
              <a:spcBef>
                <a:spcPct val="0"/>
              </a:spcBef>
              <a:buFont typeface="Wingdings" pitchFamily="2" charset="2"/>
              <a:buChar char="ü"/>
            </a:pPr>
            <a:r>
              <a:rPr lang="en-US" alt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Tấn</a:t>
            </a:r>
            <a:r>
              <a:rPr lang="en-US" alt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alt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alt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alt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alt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1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endParaRPr lang="en-US" altLang="en-US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lvl="1">
              <a:lnSpc>
                <a:spcPct val="110000"/>
              </a:lnSpc>
              <a:spcBef>
                <a:spcPct val="0"/>
              </a:spcBef>
              <a:buFont typeface="Wingdings" pitchFamily="2" charset="2"/>
              <a:buChar char="ü"/>
            </a:pPr>
            <a:r>
              <a:rPr lang="en-US" alt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alt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alt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alt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alt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alt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alt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vỏ</a:t>
            </a:r>
            <a:r>
              <a:rPr lang="en-US" alt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alt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bọc</a:t>
            </a:r>
            <a:r>
              <a:rPr lang="en-US" alt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glucan </a:t>
            </a:r>
            <a:r>
              <a:rPr lang="en-US" alt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alt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chitin, </a:t>
            </a:r>
            <a:r>
              <a:rPr lang="en-US" alt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kháng</a:t>
            </a:r>
            <a:r>
              <a:rPr lang="en-US" alt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alt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alt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alt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diệt</a:t>
            </a:r>
            <a:r>
              <a:rPr lang="en-US" alt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0" hangingPunct="0">
              <a:lnSpc>
                <a:spcPct val="110000"/>
              </a:lnSpc>
              <a:spcBef>
                <a:spcPct val="0"/>
              </a:spcBef>
              <a:buNone/>
              <a:defRPr/>
            </a:pPr>
            <a:r>
              <a:rPr lang="en-US" altLang="en-US" sz="1800" b="1" i="1" err="1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altLang="en-US" sz="1800" b="1" i="1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i="1" smtClean="0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 </a:t>
            </a:r>
            <a:r>
              <a:rPr lang="en-US" altLang="en-US" sz="1800" b="1" i="1" dirty="0" err="1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1800" b="1" i="1" dirty="0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i="1" dirty="0" err="1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ký</a:t>
            </a:r>
            <a:r>
              <a:rPr lang="en-US" altLang="en-US" sz="1800" b="1" i="1" dirty="0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i="1" dirty="0" err="1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altLang="en-US" sz="1800" b="1" i="1" dirty="0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i="1" dirty="0" err="1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altLang="en-US" sz="1800" b="1" i="1" dirty="0">
                <a:solidFill>
                  <a:srgbClr val="3E2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 eaLnBrk="0" hangingPunct="0">
              <a:lnSpc>
                <a:spcPct val="110000"/>
              </a:lnSpc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altLang="en-US" sz="18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18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altLang="en-US" sz="18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ký</a:t>
            </a:r>
            <a:r>
              <a:rPr lang="en-US" altLang="en-US" sz="18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altLang="en-US" sz="18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altLang="en-US" sz="18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514350" lvl="1">
              <a:lnSpc>
                <a:spcPct val="110000"/>
              </a:lnSpc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Cướp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đoạt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dinh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hút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máu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  <a:sym typeface="Wingdings 3" pitchFamily="18" charset="2"/>
              </a:rPr>
              <a:t>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vật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nuôi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gày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yếu</a:t>
            </a:r>
            <a:r>
              <a:rPr lang="en-US" altLang="en-US" sz="1800" b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, chết.</a:t>
            </a:r>
            <a:endParaRPr lang="en-US" alt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lvl="1">
              <a:lnSpc>
                <a:spcPct val="110000"/>
              </a:lnSpc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tổn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tạng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  <a:sym typeface="Wingdings 3" pitchFamily="18" charset="2"/>
              </a:rPr>
              <a:t>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ây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truyền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mầm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en-US" sz="1800" b="1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bệnh</a:t>
            </a:r>
            <a:r>
              <a:rPr lang="en-US" altLang="en-US" sz="1800" b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khác.</a:t>
            </a:r>
            <a:endParaRPr lang="en-US" altLang="en-US" sz="1800" b="1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lvl="1">
              <a:lnSpc>
                <a:spcPct val="110000"/>
              </a:lnSpc>
              <a:spcBef>
                <a:spcPts val="600"/>
              </a:spcBef>
              <a:buFont typeface="Arial" pitchFamily="34" charset="0"/>
              <a:buNone/>
              <a:defRPr/>
            </a:pPr>
            <a:r>
              <a:rPr lang="en-US" altLang="en-US" sz="18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- </a:t>
            </a:r>
            <a:r>
              <a:rPr lang="en-US" altLang="en-US" sz="18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Ngoại</a:t>
            </a:r>
            <a:r>
              <a:rPr lang="en-US" altLang="en-US" sz="18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en-US" sz="18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ký</a:t>
            </a:r>
            <a:r>
              <a:rPr lang="en-US" altLang="en-US" sz="18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en-US" sz="18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sinh</a:t>
            </a:r>
            <a:r>
              <a:rPr lang="en-US" altLang="en-US" sz="18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en-US" sz="18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trùng</a:t>
            </a:r>
            <a:r>
              <a:rPr lang="en-US" altLang="en-US" sz="18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:</a:t>
            </a:r>
          </a:p>
          <a:p>
            <a:pPr marL="514350" lvl="1">
              <a:lnSpc>
                <a:spcPct val="110000"/>
              </a:lnSpc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en-US" altLang="en-US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Hút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máu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,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gây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tổn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thương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da 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  <a:sym typeface="Wingdings 3" pitchFamily="18" charset="2"/>
              </a:rPr>
              <a:t>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ây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truyền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mầm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en-US" sz="1800" b="1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bệnh</a:t>
            </a:r>
            <a:r>
              <a:rPr lang="en-US" altLang="en-US" sz="1800" b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khác.</a:t>
            </a:r>
            <a:endParaRPr lang="en-US" altLang="en-US" sz="1800" b="1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514350" lvl="1">
              <a:lnSpc>
                <a:spcPct val="110000"/>
              </a:lnSpc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Vật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nuôi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ngứa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ngáy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  <a:sym typeface="Wingdings 3" pitchFamily="18" charset="2"/>
              </a:rPr>
              <a:t>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giảm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ăn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, </a:t>
            </a:r>
            <a:r>
              <a:rPr lang="en-US" altLang="en-US" sz="1800" b="1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gày</a:t>
            </a:r>
            <a:r>
              <a:rPr lang="en-US" altLang="en-US" sz="1800" b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yếu.</a:t>
            </a:r>
            <a:endParaRPr lang="en-US" altLang="en-US" sz="1800" b="1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EB1E9671-BD13-C61C-60E1-CF358A7851FC}"/>
              </a:ext>
            </a:extLst>
          </p:cNvPr>
          <p:cNvSpPr txBox="1">
            <a:spLocks/>
          </p:cNvSpPr>
          <p:nvPr/>
        </p:nvSpPr>
        <p:spPr bwMode="auto">
          <a:xfrm>
            <a:off x="-1464021" y="1094238"/>
            <a:ext cx="11535833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2" algn="ctr">
              <a:spcBef>
                <a:spcPct val="20000"/>
              </a:spcBef>
              <a:buFont typeface="Arial" pitchFamily="34" charset="0"/>
              <a:buNone/>
            </a:pPr>
            <a:r>
              <a:rPr lang="en-US" altLang="en-US" sz="2800" b="1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alt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mầm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09DFC52-38B0-22AB-4190-95C162623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381" y="1691138"/>
            <a:ext cx="3329873" cy="21977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C9562A7-6B11-859A-8834-89C81B8D97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811" y="4341197"/>
            <a:ext cx="1917011" cy="2197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4102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19B8DD6C-9357-284C-ABF0-A69F9F556B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xmlns="" id="{26EA3558-F6FD-3FC5-715F-E2D6F548ABE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 pitchFamily="34" charset="0"/>
                <a:cs typeface="Arial" pitchFamily="34" charset="0"/>
              </a:rPr>
              <a:t>4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xmlns="" id="{4D9A3D79-6FAA-DB95-9C4B-F7C8B6F0C0AB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9F0DDC-82B4-498F-9FD0-68C64E087FB9}" type="slidenum">
              <a:rPr lang="en-US" altLang="vi-VN" smtClean="0"/>
              <a:pPr/>
              <a:t>9</a:t>
            </a:fld>
            <a:endParaRPr lang="en-US" altLang="vi-VN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xmlns="" id="{A31B7044-E066-7776-8F62-F2DD1B65A6CE}"/>
              </a:ext>
            </a:extLst>
          </p:cNvPr>
          <p:cNvSpPr txBox="1">
            <a:spLocks noGrp="1"/>
          </p:cNvSpPr>
          <p:nvPr/>
        </p:nvSpPr>
        <p:spPr bwMode="auto">
          <a:xfrm>
            <a:off x="8737600" y="6356351"/>
            <a:ext cx="284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/>
            <a:endParaRPr lang="en-US" altLang="vi-VN" sz="1400" b="1" dirty="0">
              <a:solidFill>
                <a:srgbClr val="898989"/>
              </a:solidFill>
            </a:endParaRPr>
          </a:p>
        </p:txBody>
      </p:sp>
      <p:sp>
        <p:nvSpPr>
          <p:cNvPr id="10" name="AutoShape 4" descr="https://t3.gstatic.com/licensed-image?q=tbn:ANd9GcT0inb6bHv1SXGHemPAiK-lZqgLUfEO5pw-hb0pPcBw1S88oaoNLeqkmF_CcDQvUlQckqXavvOa0es5MRo">
            <a:extLst>
              <a:ext uri="{FF2B5EF4-FFF2-40B4-BE49-F238E27FC236}">
                <a16:creationId xmlns:a16="http://schemas.microsoft.com/office/drawing/2014/main" xmlns="" id="{3FFA1D73-76C3-9D43-8175-6FBF3BD167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09585BFA-77EB-557D-70C7-C18F590AFEFF}"/>
              </a:ext>
            </a:extLst>
          </p:cNvPr>
          <p:cNvSpPr txBox="1">
            <a:spLocks noGrp="1"/>
          </p:cNvSpPr>
          <p:nvPr/>
        </p:nvSpPr>
        <p:spPr bwMode="auto">
          <a:xfrm>
            <a:off x="8737600" y="6356351"/>
            <a:ext cx="284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/>
            <a:endParaRPr lang="en-US" altLang="vi-VN" sz="1400" b="1" dirty="0">
              <a:solidFill>
                <a:srgbClr val="898989"/>
              </a:solidFill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xmlns="" id="{3FA25E87-1337-C2DA-8527-C99859E33F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1969995"/>
              </p:ext>
            </p:extLst>
          </p:nvPr>
        </p:nvGraphicFramePr>
        <p:xfrm>
          <a:off x="2815411" y="1607837"/>
          <a:ext cx="6530470" cy="51136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CC43640-0334-DBE9-36B3-FB067040881C}"/>
              </a:ext>
            </a:extLst>
          </p:cNvPr>
          <p:cNvSpPr txBox="1"/>
          <p:nvPr/>
        </p:nvSpPr>
        <p:spPr>
          <a:xfrm>
            <a:off x="770000" y="1025757"/>
            <a:ext cx="103178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1.2. </a:t>
            </a:r>
            <a:r>
              <a:rPr lang="en-US" altLang="en-US" sz="2800" b="1" dirty="0" err="1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Mầm</a:t>
            </a:r>
            <a:r>
              <a:rPr lang="en-US" altLang="en-US" sz="28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bệnh</a:t>
            </a:r>
            <a:r>
              <a:rPr lang="en-US" altLang="en-US" sz="28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xâm</a:t>
            </a:r>
            <a:r>
              <a:rPr lang="en-US" altLang="en-US" sz="28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nhập</a:t>
            </a:r>
            <a:r>
              <a:rPr lang="en-US" altLang="en-US" sz="28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altLang="en-US" sz="28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đàn</a:t>
            </a:r>
            <a:r>
              <a:rPr lang="en-US" altLang="en-US" sz="28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lợn</a:t>
            </a:r>
            <a:r>
              <a:rPr lang="en-US" altLang="en-US" sz="28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altLang="en-US" sz="28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altLang="en-US" sz="28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altLang="en-US" sz="28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FEB0D30-489C-991A-F244-96F983172F21}"/>
              </a:ext>
            </a:extLst>
          </p:cNvPr>
          <p:cNvSpPr/>
          <p:nvPr/>
        </p:nvSpPr>
        <p:spPr>
          <a:xfrm>
            <a:off x="8654396" y="4900323"/>
            <a:ext cx="2769546" cy="10712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i="0" u="none" strike="noStrike" baseline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Xe </a:t>
            </a:r>
            <a:r>
              <a:rPr lang="en-US" sz="1600" b="1" i="0" u="none" strike="noStrike" baseline="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chở</a:t>
            </a:r>
            <a:r>
              <a:rPr lang="en-US" sz="1600" b="1" i="0" u="none" strike="noStrike" baseline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i="0" u="none" strike="noStrike" baseline="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lợn</a:t>
            </a:r>
            <a:r>
              <a:rPr lang="en-US" sz="1600" b="1" i="0" u="none" strike="noStrike" baseline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vi-VN" sz="1600" b="1" i="0" u="none" strike="noStrike" baseline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thức ăn</a:t>
            </a:r>
            <a:r>
              <a:rPr lang="vi-VN" sz="1600" b="1" i="0" u="none" strike="noStrike" baseline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600" b="1" i="0" u="none" strike="noStrike" baseline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vi-VN" sz="1600" b="1" i="0" u="none" strike="noStrike" baseline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ản phẩm thú</a:t>
            </a:r>
            <a:r>
              <a:rPr lang="en-US" sz="1600" b="1" i="0" u="none" strike="noStrike" baseline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600" b="1" i="0" u="none" strike="noStrike" baseline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y, </a:t>
            </a:r>
            <a:r>
              <a:rPr lang="en-US" sz="1600" b="1" i="0" u="none" strike="noStrike" baseline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vi-VN" sz="1600" b="1" i="0" u="none" strike="noStrike" baseline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hực phẩm, </a:t>
            </a:r>
            <a:r>
              <a:rPr lang="en-US" sz="1600" b="1" i="0" u="none" strike="noStrike" baseline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</a:t>
            </a:r>
            <a:r>
              <a:rPr lang="vi-VN" sz="1600" b="1" i="0" u="none" strike="noStrike" baseline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 </a:t>
            </a:r>
            <a:r>
              <a:rPr lang="en-US" sz="1600" b="1" i="0" u="none" strike="noStrike" baseline="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1600" b="1" i="0" u="none" strike="noStrike" baseline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i="0" u="none" strike="noStrike" baseline="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1600" b="1" i="0" u="none" strike="noStrike" baseline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i="0" u="none" strike="noStrike" baseline="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vi-VN" sz="1600" b="1" i="0" u="none" strike="noStrike" baseline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khách </a:t>
            </a:r>
            <a:endParaRPr lang="en-US" sz="1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BF0446D-0FB0-8E47-F743-B874EE3D2031}"/>
              </a:ext>
            </a:extLst>
          </p:cNvPr>
          <p:cNvSpPr/>
          <p:nvPr/>
        </p:nvSpPr>
        <p:spPr>
          <a:xfrm>
            <a:off x="8504208" y="1922912"/>
            <a:ext cx="2421925" cy="9604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i="0" u="none" strike="noStrike" baseline="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Quần</a:t>
            </a:r>
            <a:r>
              <a:rPr lang="en-US" sz="1600" b="1" i="0" u="none" strike="noStrike" baseline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i="0" u="none" strike="noStrike" baseline="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áo</a:t>
            </a:r>
            <a:r>
              <a:rPr lang="en-US" sz="1600" b="1" i="0" u="none" strike="noStrike" baseline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600" b="1" i="0" u="none" strike="noStrike" baseline="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giày</a:t>
            </a:r>
            <a:r>
              <a:rPr lang="en-US" sz="1600" b="1" i="0" u="none" strike="noStrike" baseline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i="0" u="none" strike="noStrike" baseline="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dép</a:t>
            </a:r>
            <a:r>
              <a:rPr lang="en-US" sz="1600" b="1" i="0" u="none" strike="noStrike" baseline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vi-VN" sz="1600" b="1" i="0" u="none" strike="noStrike" baseline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vật dụng</a:t>
            </a:r>
            <a:r>
              <a:rPr lang="en-US" sz="1600" b="1" i="0" u="none" strike="noStrike" baseline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600" b="1" i="0" u="none" strike="noStrike" baseline="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1600" b="1" i="0" u="none" strike="noStrike" baseline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i="0" u="none" strike="noStrike" baseline="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1600" b="1" i="0" u="none" strike="noStrike" baseline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mang theo</a:t>
            </a:r>
            <a:endParaRPr lang="en-US" sz="1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F5309BA-234C-A334-1B46-72C6DC72D4BB}"/>
              </a:ext>
            </a:extLst>
          </p:cNvPr>
          <p:cNvSpPr/>
          <p:nvPr/>
        </p:nvSpPr>
        <p:spPr>
          <a:xfrm>
            <a:off x="679879" y="5066507"/>
            <a:ext cx="2693773" cy="114917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i="0" u="none" strike="noStrike" baseline="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Động</a:t>
            </a:r>
            <a:r>
              <a:rPr lang="en-US" sz="1600" b="1" i="0" u="none" strike="noStrike" baseline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i="0" u="none" strike="noStrike" baseline="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vật</a:t>
            </a:r>
            <a:r>
              <a:rPr lang="en-US" sz="1600" b="1" i="0" u="none" strike="noStrike" baseline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nuôi </a:t>
            </a:r>
            <a:r>
              <a:rPr lang="en-US" sz="1600" b="1" i="0" u="none" strike="noStrike" baseline="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bên</a:t>
            </a:r>
            <a:r>
              <a:rPr lang="en-US" sz="1600" b="1" i="0" u="none" strike="noStrike" baseline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i="0" u="none" strike="noStrike" baseline="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ngoài</a:t>
            </a:r>
            <a:r>
              <a:rPr lang="en-US" sz="1600" b="1" i="0" u="none" strike="noStrike" baseline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600" b="1" i="0" u="none" strike="noStrike" baseline="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động</a:t>
            </a:r>
            <a:r>
              <a:rPr lang="en-US" sz="1600" b="1" i="0" u="none" strike="noStrike" baseline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i="0" u="none" strike="noStrike" baseline="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vật</a:t>
            </a:r>
            <a:r>
              <a:rPr lang="en-US" sz="1600" b="1" i="0" u="none" strike="noStrike" baseline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i="0" u="none" strike="noStrike" baseline="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hoang</a:t>
            </a:r>
            <a:r>
              <a:rPr lang="en-US" sz="1600" b="1" i="0" u="none" strike="noStrike" baseline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dã (</a:t>
            </a:r>
            <a:r>
              <a:rPr lang="en-US" sz="1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1600" b="1" i="0" u="none" strike="noStrike" baseline="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him</a:t>
            </a:r>
            <a:r>
              <a:rPr lang="en-US" sz="1600" b="1" i="0" u="none" strike="noStrike" baseline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600" b="1" i="0" u="none" strike="noStrike" baseline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thú, </a:t>
            </a:r>
            <a:r>
              <a:rPr lang="en-US" sz="1600" b="1" i="0" u="none" strike="noStrike" baseline="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chuột</a:t>
            </a:r>
            <a:r>
              <a:rPr lang="en-US" sz="1600" b="1" i="0" u="none" strike="noStrike" baseline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), </a:t>
            </a:r>
            <a:r>
              <a:rPr lang="en-US" sz="1600" b="1" i="0" u="none" strike="noStrike" baseline="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côn</a:t>
            </a:r>
            <a:r>
              <a:rPr lang="en-US" sz="1600" b="1" i="0" u="none" strike="noStrike" baseline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i="0" u="none" strike="noStrike" baseline="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trùng</a:t>
            </a:r>
            <a:r>
              <a:rPr lang="en-US" sz="1600" b="1" i="0" u="none" strike="noStrike" baseline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1600" b="1" i="0" u="none" strike="noStrike" baseline="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ruồi</a:t>
            </a:r>
            <a:r>
              <a:rPr lang="en-US" sz="1600" b="1" i="0" u="none" strike="noStrike" baseline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600" b="1" i="0" u="none" strike="noStrike" baseline="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muỗi</a:t>
            </a:r>
            <a:r>
              <a:rPr lang="en-US" sz="1600" b="1" i="0" u="none" strike="noStrike" baseline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</a:t>
            </a:r>
            <a:r>
              <a:rPr lang="en-US" sz="1600" b="1" i="0" u="none" strike="noStrike" baseline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án...)</a:t>
            </a:r>
            <a:endParaRPr lang="en-US" sz="1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4A609D8B-FC17-2FB0-968F-C4D9E4BB905B}"/>
              </a:ext>
            </a:extLst>
          </p:cNvPr>
          <p:cNvSpPr/>
          <p:nvPr/>
        </p:nvSpPr>
        <p:spPr>
          <a:xfrm>
            <a:off x="1044145" y="1854752"/>
            <a:ext cx="2224216" cy="1066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Xi lanh, kim tiêm, pank, kéo, ...</a:t>
            </a:r>
            <a:endParaRPr lang="en-US" sz="1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F30B8454-DAD6-C210-362B-7C5A805DB748}"/>
              </a:ext>
            </a:extLst>
          </p:cNvPr>
          <p:cNvCxnSpPr>
            <a:cxnSpLocks/>
          </p:cNvCxnSpPr>
          <p:nvPr/>
        </p:nvCxnSpPr>
        <p:spPr>
          <a:xfrm flipV="1">
            <a:off x="8027719" y="2343809"/>
            <a:ext cx="476489" cy="3877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EEEAC17E-9B14-9C98-3841-B0CA60CDFA7C}"/>
              </a:ext>
            </a:extLst>
          </p:cNvPr>
          <p:cNvCxnSpPr>
            <a:cxnSpLocks/>
          </p:cNvCxnSpPr>
          <p:nvPr/>
        </p:nvCxnSpPr>
        <p:spPr>
          <a:xfrm flipV="1">
            <a:off x="8224810" y="5472437"/>
            <a:ext cx="429586" cy="1786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5C7D3285-58C5-1241-7366-812830ACD0A8}"/>
              </a:ext>
            </a:extLst>
          </p:cNvPr>
          <p:cNvCxnSpPr>
            <a:cxnSpLocks/>
            <a:endCxn id="20" idx="3"/>
          </p:cNvCxnSpPr>
          <p:nvPr/>
        </p:nvCxnSpPr>
        <p:spPr>
          <a:xfrm flipH="1" flipV="1">
            <a:off x="3373652" y="5641096"/>
            <a:ext cx="640946" cy="1001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F5EEBD74-950B-AD9D-08E0-E09B6E307302}"/>
              </a:ext>
            </a:extLst>
          </p:cNvPr>
          <p:cNvCxnSpPr>
            <a:cxnSpLocks/>
          </p:cNvCxnSpPr>
          <p:nvPr/>
        </p:nvCxnSpPr>
        <p:spPr>
          <a:xfrm rot="10800000">
            <a:off x="3299326" y="2479487"/>
            <a:ext cx="715272" cy="28640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133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9" grpId="0"/>
      <p:bldP spid="12" grpId="0" animBg="1"/>
      <p:bldP spid="13" grpId="0" animBg="1"/>
      <p:bldP spid="20" grpId="0" animBg="1"/>
      <p:bldP spid="21" grpId="0" animBg="1"/>
    </p:bldLst>
  </p:timing>
</p:sld>
</file>

<file path=ppt/theme/theme1.xml><?xml version="1.0" encoding="utf-8"?>
<a:theme xmlns:a="http://schemas.openxmlformats.org/drawingml/2006/main" name="COVER - Option 2">
  <a:themeElements>
    <a:clrScheme name="FAO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791C8"/>
      </a:accent1>
      <a:accent2>
        <a:srgbClr val="1A648C"/>
      </a:accent2>
      <a:accent3>
        <a:srgbClr val="508931"/>
      </a:accent3>
      <a:accent4>
        <a:srgbClr val="EF781F"/>
      </a:accent4>
      <a:accent5>
        <a:srgbClr val="AB957B"/>
      </a:accent5>
      <a:accent6>
        <a:srgbClr val="A81E3B"/>
      </a:accent6>
      <a:hlink>
        <a:srgbClr val="5791C8"/>
      </a:hlink>
      <a:folHlink>
        <a:srgbClr val="797979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1" id="{CAB0C303-AD70-AA45-B95F-BD78E5B9B257}" vid="{5F113010-637E-E748-8631-09046E636BC9}"/>
    </a:ext>
  </a:extLst>
</a:theme>
</file>

<file path=ppt/theme/theme2.xml><?xml version="1.0" encoding="utf-8"?>
<a:theme xmlns:a="http://schemas.openxmlformats.org/drawingml/2006/main" name="1_COVER - Option 2">
  <a:themeElements>
    <a:clrScheme name="FAO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791C8"/>
      </a:accent1>
      <a:accent2>
        <a:srgbClr val="1A648C"/>
      </a:accent2>
      <a:accent3>
        <a:srgbClr val="508931"/>
      </a:accent3>
      <a:accent4>
        <a:srgbClr val="EF781F"/>
      </a:accent4>
      <a:accent5>
        <a:srgbClr val="AB957B"/>
      </a:accent5>
      <a:accent6>
        <a:srgbClr val="A81E3B"/>
      </a:accent6>
      <a:hlink>
        <a:srgbClr val="5791C8"/>
      </a:hlink>
      <a:folHlink>
        <a:srgbClr val="797979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1" id="{CAB0C303-AD70-AA45-B95F-BD78E5B9B257}" vid="{5F113010-637E-E748-8631-09046E636BC9}"/>
    </a:ext>
  </a:extLst>
</a:theme>
</file>

<file path=ppt/theme/theme3.xml><?xml version="1.0" encoding="utf-8"?>
<a:theme xmlns:a="http://schemas.openxmlformats.org/drawingml/2006/main" name="Internal scre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8" id="{A354D7FF-9A32-B042-8EB4-57E9B9C6FC5E}" vid="{5E03F0D8-5B9D-3840-8B70-9D878107D341}"/>
    </a:ext>
  </a:extLst>
</a:theme>
</file>

<file path=ppt/theme/theme4.xml><?xml version="1.0" encoding="utf-8"?>
<a:theme xmlns:a="http://schemas.openxmlformats.org/drawingml/2006/main" name="2_COVER - Option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1" id="{CAB0C303-AD70-AA45-B95F-BD78E5B9B257}" vid="{5F113010-637E-E748-8631-09046E636BC9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6405</TotalTime>
  <Words>6072</Words>
  <Application>Microsoft Office PowerPoint</Application>
  <PresentationFormat>Custom</PresentationFormat>
  <Paragraphs>579</Paragraphs>
  <Slides>74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74</vt:i4>
      </vt:variant>
    </vt:vector>
  </HeadingPairs>
  <TitlesOfParts>
    <vt:vector size="78" baseType="lpstr">
      <vt:lpstr>COVER - Option 2</vt:lpstr>
      <vt:lpstr>1_COVER - Option 2</vt:lpstr>
      <vt:lpstr>Internal screen</vt:lpstr>
      <vt:lpstr>2_COVER - Option 2</vt:lpstr>
      <vt:lpstr>PowerPoint Presentation</vt:lpstr>
      <vt:lpstr>PowerPoint Presentation</vt:lpstr>
      <vt:lpstr>NỘI DUNG</vt:lpstr>
      <vt:lpstr>1. Mầm bệnh và đường truyền lây bệnh</vt:lpstr>
      <vt:lpstr>Các loại mầm bệnh gây bệnh cho lợn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Làm thế nào để thực hiện cách ly?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Vệ sinh làm sạch </vt:lpstr>
      <vt:lpstr>Vệ sinh làm sạch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Đọc nhãn mác hóa chất khử trùng </vt:lpstr>
      <vt:lpstr>Xông khử trùng dụng cụ bằng Formol + Thuốc tím</vt:lpstr>
      <vt:lpstr>PowerPoint Presentation</vt:lpstr>
      <vt:lpstr>Những yếu tố quan trọng  quyết định hiệu quả của phun khử trùng?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bác nuôi lợn thành công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TẬP HUẤN  VỀ THỰC HÀNH TỐT VÀ AN TOÀN SINH HỌC TRONG CHĂN NUÔI LỢN SINH SẢN QUY MÔ VỪA VÀ NHỎ</dc:title>
  <dc:creator>Nam Ngo</dc:creator>
  <cp:lastModifiedBy>tran trung</cp:lastModifiedBy>
  <cp:revision>226</cp:revision>
  <dcterms:created xsi:type="dcterms:W3CDTF">2021-09-04T10:22:35Z</dcterms:created>
  <dcterms:modified xsi:type="dcterms:W3CDTF">2023-11-13T04:14:08Z</dcterms:modified>
</cp:coreProperties>
</file>