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omments/comment1.xml" ContentType="application/vnd.openxmlformats-officedocument.presentationml.comments+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17" r:id="rId2"/>
    <p:sldMasterId id="2147483722" r:id="rId3"/>
    <p:sldMasterId id="2147483729" r:id="rId4"/>
  </p:sldMasterIdLst>
  <p:notesMasterIdLst>
    <p:notesMasterId r:id="rId60"/>
  </p:notesMasterIdLst>
  <p:sldIdLst>
    <p:sldId id="294" r:id="rId5"/>
    <p:sldId id="289" r:id="rId6"/>
    <p:sldId id="267" r:id="rId7"/>
    <p:sldId id="302" r:id="rId8"/>
    <p:sldId id="299" r:id="rId9"/>
    <p:sldId id="350" r:id="rId10"/>
    <p:sldId id="303" r:id="rId11"/>
    <p:sldId id="304" r:id="rId12"/>
    <p:sldId id="305" r:id="rId13"/>
    <p:sldId id="307" r:id="rId14"/>
    <p:sldId id="351" r:id="rId15"/>
    <p:sldId id="306" r:id="rId16"/>
    <p:sldId id="310" r:id="rId17"/>
    <p:sldId id="308" r:id="rId18"/>
    <p:sldId id="301" r:id="rId19"/>
    <p:sldId id="347" r:id="rId20"/>
    <p:sldId id="352" r:id="rId21"/>
    <p:sldId id="313" r:id="rId22"/>
    <p:sldId id="311" r:id="rId23"/>
    <p:sldId id="353" r:id="rId24"/>
    <p:sldId id="312" r:id="rId25"/>
    <p:sldId id="314" r:id="rId26"/>
    <p:sldId id="315" r:id="rId27"/>
    <p:sldId id="354" r:id="rId28"/>
    <p:sldId id="316" r:id="rId29"/>
    <p:sldId id="318" r:id="rId30"/>
    <p:sldId id="356" r:id="rId31"/>
    <p:sldId id="319" r:id="rId32"/>
    <p:sldId id="321" r:id="rId33"/>
    <p:sldId id="322" r:id="rId34"/>
    <p:sldId id="328" r:id="rId35"/>
    <p:sldId id="329" r:id="rId36"/>
    <p:sldId id="331" r:id="rId37"/>
    <p:sldId id="332" r:id="rId38"/>
    <p:sldId id="333" r:id="rId39"/>
    <p:sldId id="334" r:id="rId40"/>
    <p:sldId id="335" r:id="rId41"/>
    <p:sldId id="336" r:id="rId42"/>
    <p:sldId id="337" r:id="rId43"/>
    <p:sldId id="338" r:id="rId44"/>
    <p:sldId id="339" r:id="rId45"/>
    <p:sldId id="349" r:id="rId46"/>
    <p:sldId id="355" r:id="rId47"/>
    <p:sldId id="340" r:id="rId48"/>
    <p:sldId id="323" r:id="rId49"/>
    <p:sldId id="324" r:id="rId50"/>
    <p:sldId id="325" r:id="rId51"/>
    <p:sldId id="326" r:id="rId52"/>
    <p:sldId id="327" r:id="rId53"/>
    <p:sldId id="341" r:id="rId54"/>
    <p:sldId id="342" r:id="rId55"/>
    <p:sldId id="343" r:id="rId56"/>
    <p:sldId id="345" r:id="rId57"/>
    <p:sldId id="346" r:id="rId58"/>
    <p:sldId id="29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B02BE"/>
    <a:srgbClr val="009900"/>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3" autoAdjust="0"/>
    <p:restoredTop sz="95448" autoAdjust="0"/>
  </p:normalViewPr>
  <p:slideViewPr>
    <p:cSldViewPr snapToGrid="0">
      <p:cViewPr varScale="1">
        <p:scale>
          <a:sx n="74" d="100"/>
          <a:sy n="74" d="100"/>
        </p:scale>
        <p:origin x="-462" y="-102"/>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02T15:55:32.412" idx="1">
    <p:pos x="3182" y="3102"/>
    <p:text/>
    <p:extLst>
      <p:ext uri="{C676402C-5697-4E1C-873F-D02D1690AC5C}">
        <p15:threadingInfo xmlns="" xmlns:p15="http://schemas.microsoft.com/office/powerpoint/2012/main" timeZoneBias="-420"/>
      </p:ext>
    </p:extLst>
  </p:cm>
  <p:cm authorId="1" dt="2023-08-02T15:55:55.312" idx="2">
    <p:pos x="10" y="10"/>
    <p:text/>
    <p:extLst>
      <p:ext uri="{C676402C-5697-4E1C-873F-D02D1690AC5C}">
        <p15:threadingInfo xmlns="" xmlns:p15="http://schemas.microsoft.com/office/powerpoint/2012/main" timeZoneBias="-420"/>
      </p:ext>
    </p:extLst>
  </p:cm>
</p:cmLst>
</file>

<file path=ppt/diagrams/_rels/data18.xml.rels><?xml version="1.0" encoding="UTF-8" standalone="yes"?>
<Relationships xmlns="http://schemas.openxmlformats.org/package/2006/relationships"><Relationship Id="rId1" Type="http://schemas.openxmlformats.org/officeDocument/2006/relationships/image" Target="../media/image19.png"/></Relationships>
</file>

<file path=ppt/diagrams/_rels/data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27.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7D303-BA7E-4338-ADD5-412C644131B3}" type="doc">
      <dgm:prSet loTypeId="urn:microsoft.com/office/officeart/2005/8/layout/cycle8" loCatId="cycle" qsTypeId="urn:microsoft.com/office/officeart/2005/8/quickstyle/simple1" qsCatId="simple" csTypeId="urn:microsoft.com/office/officeart/2005/8/colors/accent1_2" csCatId="accent1" phldr="1"/>
      <dgm:spPr/>
    </dgm:pt>
    <dgm:pt modelId="{32F79C4F-01D4-4B60-926E-ED3742E3322A}">
      <dgm:prSet phldrT="[Text]" custT="1"/>
      <dgm:spPr>
        <a:solidFill>
          <a:schemeClr val="accent4">
            <a:lumMod val="20000"/>
            <a:lumOff val="80000"/>
          </a:schemeClr>
        </a:solidFill>
      </dgm:spPr>
      <dgm:t>
        <a:bodyPr/>
        <a:lstStyle/>
        <a:p>
          <a:r>
            <a:rPr lang="vi-VN" sz="2000" b="1">
              <a:solidFill>
                <a:srgbClr val="FF0000"/>
              </a:solidFill>
            </a:rPr>
            <a:t>Chất thải lỏng</a:t>
          </a:r>
        </a:p>
      </dgm:t>
    </dgm:pt>
    <dgm:pt modelId="{0C4F1293-8CF5-4E73-AF83-1B2DC6F77C00}" type="parTrans" cxnId="{6F678E54-41A5-45D4-8236-986C80D37D7F}">
      <dgm:prSet/>
      <dgm:spPr/>
      <dgm:t>
        <a:bodyPr/>
        <a:lstStyle/>
        <a:p>
          <a:endParaRPr lang="vi-VN"/>
        </a:p>
      </dgm:t>
    </dgm:pt>
    <dgm:pt modelId="{C084DE5B-DC75-454E-9733-A8FA8B0289C1}" type="sibTrans" cxnId="{6F678E54-41A5-45D4-8236-986C80D37D7F}">
      <dgm:prSet/>
      <dgm:spPr/>
      <dgm:t>
        <a:bodyPr/>
        <a:lstStyle/>
        <a:p>
          <a:endParaRPr lang="vi-VN"/>
        </a:p>
      </dgm:t>
    </dgm:pt>
    <dgm:pt modelId="{7468B8CE-BBAD-4640-8458-5E29CF423B7B}">
      <dgm:prSet phldrT="[Text]" custT="1"/>
      <dgm:spPr>
        <a:solidFill>
          <a:schemeClr val="accent3">
            <a:lumMod val="40000"/>
            <a:lumOff val="60000"/>
          </a:schemeClr>
        </a:solidFill>
      </dgm:spPr>
      <dgm:t>
        <a:bodyPr/>
        <a:lstStyle/>
        <a:p>
          <a:pPr>
            <a:lnSpc>
              <a:spcPct val="100000"/>
            </a:lnSpc>
            <a:spcAft>
              <a:spcPts val="0"/>
            </a:spcAft>
          </a:pPr>
          <a:r>
            <a:rPr lang="vi-VN" sz="2000" b="1">
              <a:solidFill>
                <a:srgbClr val="0000CC"/>
              </a:solidFill>
            </a:rPr>
            <a:t>Chất thải khí </a:t>
          </a:r>
        </a:p>
        <a:p>
          <a:pPr>
            <a:lnSpc>
              <a:spcPct val="100000"/>
            </a:lnSpc>
            <a:spcAft>
              <a:spcPts val="0"/>
            </a:spcAft>
          </a:pPr>
          <a:r>
            <a:rPr lang="vi-VN" sz="2000" b="1">
              <a:solidFill>
                <a:srgbClr val="0000CC"/>
              </a:solidFill>
            </a:rPr>
            <a:t>(hô hấp, trao đổi chất, phân hủy chất thải...)</a:t>
          </a:r>
        </a:p>
      </dgm:t>
    </dgm:pt>
    <dgm:pt modelId="{879F6282-6104-4121-9064-C6DD92143338}" type="parTrans" cxnId="{9AAB83D2-5AAA-4E69-9F95-ADA2FD991DB1}">
      <dgm:prSet/>
      <dgm:spPr/>
      <dgm:t>
        <a:bodyPr/>
        <a:lstStyle/>
        <a:p>
          <a:endParaRPr lang="vi-VN"/>
        </a:p>
      </dgm:t>
    </dgm:pt>
    <dgm:pt modelId="{4F45A317-EA2F-45C0-897B-736AACDE26D7}" type="sibTrans" cxnId="{9AAB83D2-5AAA-4E69-9F95-ADA2FD991DB1}">
      <dgm:prSet/>
      <dgm:spPr/>
      <dgm:t>
        <a:bodyPr/>
        <a:lstStyle/>
        <a:p>
          <a:endParaRPr lang="vi-VN"/>
        </a:p>
      </dgm:t>
    </dgm:pt>
    <dgm:pt modelId="{B68EEA2E-CE53-48FD-B2F7-2C7EAEA9C1BF}">
      <dgm:prSet phldrT="[Text]" custT="1"/>
      <dgm:spPr/>
      <dgm:t>
        <a:bodyPr/>
        <a:lstStyle/>
        <a:p>
          <a:r>
            <a:rPr lang="vi-VN" sz="2000" b="1"/>
            <a:t>Chất thải rắn </a:t>
          </a:r>
          <a:r>
            <a:rPr lang="vi-VN" sz="2000" b="1" smtClean="0"/>
            <a:t>(hữu </a:t>
          </a:r>
          <a:r>
            <a:rPr lang="vi-VN" sz="2000" b="1"/>
            <a:t>cơ &amp; vô cơ)</a:t>
          </a:r>
        </a:p>
      </dgm:t>
    </dgm:pt>
    <dgm:pt modelId="{CEB6EA7A-8097-494B-A707-A7BA3B283C92}" type="parTrans" cxnId="{2CBB1BDA-FFF3-480D-82B3-B29611B05CEE}">
      <dgm:prSet/>
      <dgm:spPr/>
      <dgm:t>
        <a:bodyPr/>
        <a:lstStyle/>
        <a:p>
          <a:endParaRPr lang="vi-VN"/>
        </a:p>
      </dgm:t>
    </dgm:pt>
    <dgm:pt modelId="{95C66118-3605-4C9E-9D38-1999055E5963}" type="sibTrans" cxnId="{2CBB1BDA-FFF3-480D-82B3-B29611B05CEE}">
      <dgm:prSet/>
      <dgm:spPr/>
      <dgm:t>
        <a:bodyPr/>
        <a:lstStyle/>
        <a:p>
          <a:endParaRPr lang="vi-VN"/>
        </a:p>
      </dgm:t>
    </dgm:pt>
    <dgm:pt modelId="{D44507D3-C16A-4D93-ABDF-97A639EFC34D}" type="pres">
      <dgm:prSet presAssocID="{02A7D303-BA7E-4338-ADD5-412C644131B3}" presName="compositeShape" presStyleCnt="0">
        <dgm:presLayoutVars>
          <dgm:chMax val="7"/>
          <dgm:dir/>
          <dgm:resizeHandles val="exact"/>
        </dgm:presLayoutVars>
      </dgm:prSet>
      <dgm:spPr/>
    </dgm:pt>
    <dgm:pt modelId="{6BF24542-E587-4037-8AA8-74B62229A92B}" type="pres">
      <dgm:prSet presAssocID="{02A7D303-BA7E-4338-ADD5-412C644131B3}" presName="wedge1" presStyleLbl="node1" presStyleIdx="0" presStyleCnt="3"/>
      <dgm:spPr/>
      <dgm:t>
        <a:bodyPr/>
        <a:lstStyle/>
        <a:p>
          <a:endParaRPr lang="vi-VN"/>
        </a:p>
      </dgm:t>
    </dgm:pt>
    <dgm:pt modelId="{350AD195-0ACF-4A84-B605-0EE6348D1499}" type="pres">
      <dgm:prSet presAssocID="{02A7D303-BA7E-4338-ADD5-412C644131B3}" presName="dummy1a" presStyleCnt="0"/>
      <dgm:spPr/>
    </dgm:pt>
    <dgm:pt modelId="{B3E57F39-1058-453C-9E13-B35C72F27CE7}" type="pres">
      <dgm:prSet presAssocID="{02A7D303-BA7E-4338-ADD5-412C644131B3}" presName="dummy1b" presStyleCnt="0"/>
      <dgm:spPr/>
    </dgm:pt>
    <dgm:pt modelId="{8E842E40-207F-4F88-BCC7-40305ABA7BB6}" type="pres">
      <dgm:prSet presAssocID="{02A7D303-BA7E-4338-ADD5-412C644131B3}" presName="wedge1Tx" presStyleLbl="node1" presStyleIdx="0" presStyleCnt="3">
        <dgm:presLayoutVars>
          <dgm:chMax val="0"/>
          <dgm:chPref val="0"/>
          <dgm:bulletEnabled val="1"/>
        </dgm:presLayoutVars>
      </dgm:prSet>
      <dgm:spPr/>
      <dgm:t>
        <a:bodyPr/>
        <a:lstStyle/>
        <a:p>
          <a:endParaRPr lang="vi-VN"/>
        </a:p>
      </dgm:t>
    </dgm:pt>
    <dgm:pt modelId="{6BF7DFC9-7C08-4820-8412-CE919D3A593A}" type="pres">
      <dgm:prSet presAssocID="{02A7D303-BA7E-4338-ADD5-412C644131B3}" presName="wedge2" presStyleLbl="node1" presStyleIdx="1" presStyleCnt="3"/>
      <dgm:spPr/>
      <dgm:t>
        <a:bodyPr/>
        <a:lstStyle/>
        <a:p>
          <a:endParaRPr lang="vi-VN"/>
        </a:p>
      </dgm:t>
    </dgm:pt>
    <dgm:pt modelId="{4594F7EB-5831-42DA-B050-4A5BAB347160}" type="pres">
      <dgm:prSet presAssocID="{02A7D303-BA7E-4338-ADD5-412C644131B3}" presName="dummy2a" presStyleCnt="0"/>
      <dgm:spPr/>
    </dgm:pt>
    <dgm:pt modelId="{09F24007-59E1-4F34-AC24-D3E00EAD9C9E}" type="pres">
      <dgm:prSet presAssocID="{02A7D303-BA7E-4338-ADD5-412C644131B3}" presName="dummy2b" presStyleCnt="0"/>
      <dgm:spPr/>
    </dgm:pt>
    <dgm:pt modelId="{65D0532B-8853-4207-9CE5-2BE102E885F4}" type="pres">
      <dgm:prSet presAssocID="{02A7D303-BA7E-4338-ADD5-412C644131B3}" presName="wedge2Tx" presStyleLbl="node1" presStyleIdx="1" presStyleCnt="3">
        <dgm:presLayoutVars>
          <dgm:chMax val="0"/>
          <dgm:chPref val="0"/>
          <dgm:bulletEnabled val="1"/>
        </dgm:presLayoutVars>
      </dgm:prSet>
      <dgm:spPr/>
      <dgm:t>
        <a:bodyPr/>
        <a:lstStyle/>
        <a:p>
          <a:endParaRPr lang="vi-VN"/>
        </a:p>
      </dgm:t>
    </dgm:pt>
    <dgm:pt modelId="{665032A6-510E-424B-9CD5-9696F13A7643}" type="pres">
      <dgm:prSet presAssocID="{02A7D303-BA7E-4338-ADD5-412C644131B3}" presName="wedge3" presStyleLbl="node1" presStyleIdx="2" presStyleCnt="3"/>
      <dgm:spPr/>
      <dgm:t>
        <a:bodyPr/>
        <a:lstStyle/>
        <a:p>
          <a:endParaRPr lang="vi-VN"/>
        </a:p>
      </dgm:t>
    </dgm:pt>
    <dgm:pt modelId="{B47576F1-1630-4785-9D22-FDDA9F5D09A7}" type="pres">
      <dgm:prSet presAssocID="{02A7D303-BA7E-4338-ADD5-412C644131B3}" presName="dummy3a" presStyleCnt="0"/>
      <dgm:spPr/>
    </dgm:pt>
    <dgm:pt modelId="{CDDC22C1-2978-4F38-A0E5-70DC28E7964F}" type="pres">
      <dgm:prSet presAssocID="{02A7D303-BA7E-4338-ADD5-412C644131B3}" presName="dummy3b" presStyleCnt="0"/>
      <dgm:spPr/>
    </dgm:pt>
    <dgm:pt modelId="{E2A47F8B-EC8D-4139-BBCA-B417254C5B61}" type="pres">
      <dgm:prSet presAssocID="{02A7D303-BA7E-4338-ADD5-412C644131B3}" presName="wedge3Tx" presStyleLbl="node1" presStyleIdx="2" presStyleCnt="3">
        <dgm:presLayoutVars>
          <dgm:chMax val="0"/>
          <dgm:chPref val="0"/>
          <dgm:bulletEnabled val="1"/>
        </dgm:presLayoutVars>
      </dgm:prSet>
      <dgm:spPr/>
      <dgm:t>
        <a:bodyPr/>
        <a:lstStyle/>
        <a:p>
          <a:endParaRPr lang="vi-VN"/>
        </a:p>
      </dgm:t>
    </dgm:pt>
    <dgm:pt modelId="{D10C719A-814E-4BBA-968D-024E3BA95197}" type="pres">
      <dgm:prSet presAssocID="{C084DE5B-DC75-454E-9733-A8FA8B0289C1}" presName="arrowWedge1" presStyleLbl="fgSibTrans2D1" presStyleIdx="0" presStyleCnt="3"/>
      <dgm:spPr/>
    </dgm:pt>
    <dgm:pt modelId="{270A0F28-F31F-498A-908C-033ACA790AA2}" type="pres">
      <dgm:prSet presAssocID="{4F45A317-EA2F-45C0-897B-736AACDE26D7}" presName="arrowWedge2" presStyleLbl="fgSibTrans2D1" presStyleIdx="1" presStyleCnt="3"/>
      <dgm:spPr/>
    </dgm:pt>
    <dgm:pt modelId="{E93FF4F5-C170-4B3C-B729-F2892CE9FB84}" type="pres">
      <dgm:prSet presAssocID="{95C66118-3605-4C9E-9D38-1999055E5963}" presName="arrowWedge3" presStyleLbl="fgSibTrans2D1" presStyleIdx="2" presStyleCnt="3"/>
      <dgm:spPr/>
    </dgm:pt>
  </dgm:ptLst>
  <dgm:cxnLst>
    <dgm:cxn modelId="{2CBB1BDA-FFF3-480D-82B3-B29611B05CEE}" srcId="{02A7D303-BA7E-4338-ADD5-412C644131B3}" destId="{B68EEA2E-CE53-48FD-B2F7-2C7EAEA9C1BF}" srcOrd="2" destOrd="0" parTransId="{CEB6EA7A-8097-494B-A707-A7BA3B283C92}" sibTransId="{95C66118-3605-4C9E-9D38-1999055E5963}"/>
    <dgm:cxn modelId="{9AAB83D2-5AAA-4E69-9F95-ADA2FD991DB1}" srcId="{02A7D303-BA7E-4338-ADD5-412C644131B3}" destId="{7468B8CE-BBAD-4640-8458-5E29CF423B7B}" srcOrd="1" destOrd="0" parTransId="{879F6282-6104-4121-9064-C6DD92143338}" sibTransId="{4F45A317-EA2F-45C0-897B-736AACDE26D7}"/>
    <dgm:cxn modelId="{17CF03E3-54C9-40A6-BE53-04CE28226DEC}" type="presOf" srcId="{B68EEA2E-CE53-48FD-B2F7-2C7EAEA9C1BF}" destId="{E2A47F8B-EC8D-4139-BBCA-B417254C5B61}" srcOrd="1" destOrd="0" presId="urn:microsoft.com/office/officeart/2005/8/layout/cycle8"/>
    <dgm:cxn modelId="{6F678E54-41A5-45D4-8236-986C80D37D7F}" srcId="{02A7D303-BA7E-4338-ADD5-412C644131B3}" destId="{32F79C4F-01D4-4B60-926E-ED3742E3322A}" srcOrd="0" destOrd="0" parTransId="{0C4F1293-8CF5-4E73-AF83-1B2DC6F77C00}" sibTransId="{C084DE5B-DC75-454E-9733-A8FA8B0289C1}"/>
    <dgm:cxn modelId="{CCC8FE3F-A167-480F-A8FB-A1F2034BFC91}" type="presOf" srcId="{32F79C4F-01D4-4B60-926E-ED3742E3322A}" destId="{6BF24542-E587-4037-8AA8-74B62229A92B}" srcOrd="0" destOrd="0" presId="urn:microsoft.com/office/officeart/2005/8/layout/cycle8"/>
    <dgm:cxn modelId="{F5BC15C3-AC1E-47C4-8F40-C25D035111D4}" type="presOf" srcId="{02A7D303-BA7E-4338-ADD5-412C644131B3}" destId="{D44507D3-C16A-4D93-ABDF-97A639EFC34D}" srcOrd="0" destOrd="0" presId="urn:microsoft.com/office/officeart/2005/8/layout/cycle8"/>
    <dgm:cxn modelId="{85334FDF-FC36-4995-8981-487986A9F20A}" type="presOf" srcId="{B68EEA2E-CE53-48FD-B2F7-2C7EAEA9C1BF}" destId="{665032A6-510E-424B-9CD5-9696F13A7643}" srcOrd="0" destOrd="0" presId="urn:microsoft.com/office/officeart/2005/8/layout/cycle8"/>
    <dgm:cxn modelId="{10B80479-374D-40F3-AD7C-5F08CD1744AF}" type="presOf" srcId="{7468B8CE-BBAD-4640-8458-5E29CF423B7B}" destId="{65D0532B-8853-4207-9CE5-2BE102E885F4}" srcOrd="1" destOrd="0" presId="urn:microsoft.com/office/officeart/2005/8/layout/cycle8"/>
    <dgm:cxn modelId="{D03BF66C-1D57-4181-BB44-3BB727AA2D97}" type="presOf" srcId="{32F79C4F-01D4-4B60-926E-ED3742E3322A}" destId="{8E842E40-207F-4F88-BCC7-40305ABA7BB6}" srcOrd="1" destOrd="0" presId="urn:microsoft.com/office/officeart/2005/8/layout/cycle8"/>
    <dgm:cxn modelId="{F694FCF4-672B-47B8-BAFB-AFDF16342406}" type="presOf" srcId="{7468B8CE-BBAD-4640-8458-5E29CF423B7B}" destId="{6BF7DFC9-7C08-4820-8412-CE919D3A593A}" srcOrd="0" destOrd="0" presId="urn:microsoft.com/office/officeart/2005/8/layout/cycle8"/>
    <dgm:cxn modelId="{34121F61-1E05-41DC-83C6-C2DBFE0BD633}" type="presParOf" srcId="{D44507D3-C16A-4D93-ABDF-97A639EFC34D}" destId="{6BF24542-E587-4037-8AA8-74B62229A92B}" srcOrd="0" destOrd="0" presId="urn:microsoft.com/office/officeart/2005/8/layout/cycle8"/>
    <dgm:cxn modelId="{1968A211-02FA-4359-B28A-896CCF866628}" type="presParOf" srcId="{D44507D3-C16A-4D93-ABDF-97A639EFC34D}" destId="{350AD195-0ACF-4A84-B605-0EE6348D1499}" srcOrd="1" destOrd="0" presId="urn:microsoft.com/office/officeart/2005/8/layout/cycle8"/>
    <dgm:cxn modelId="{8E2FB590-06A8-4560-9C5E-31B4026222EE}" type="presParOf" srcId="{D44507D3-C16A-4D93-ABDF-97A639EFC34D}" destId="{B3E57F39-1058-453C-9E13-B35C72F27CE7}" srcOrd="2" destOrd="0" presId="urn:microsoft.com/office/officeart/2005/8/layout/cycle8"/>
    <dgm:cxn modelId="{0BD2E4B1-C1EF-4D41-8FE1-5E29A02BD301}" type="presParOf" srcId="{D44507D3-C16A-4D93-ABDF-97A639EFC34D}" destId="{8E842E40-207F-4F88-BCC7-40305ABA7BB6}" srcOrd="3" destOrd="0" presId="urn:microsoft.com/office/officeart/2005/8/layout/cycle8"/>
    <dgm:cxn modelId="{ED9CF64C-FBDD-4ED6-A0B3-3416B2B80162}" type="presParOf" srcId="{D44507D3-C16A-4D93-ABDF-97A639EFC34D}" destId="{6BF7DFC9-7C08-4820-8412-CE919D3A593A}" srcOrd="4" destOrd="0" presId="urn:microsoft.com/office/officeart/2005/8/layout/cycle8"/>
    <dgm:cxn modelId="{EC930FB7-D2BD-4C01-9A1F-240F9FCED6E0}" type="presParOf" srcId="{D44507D3-C16A-4D93-ABDF-97A639EFC34D}" destId="{4594F7EB-5831-42DA-B050-4A5BAB347160}" srcOrd="5" destOrd="0" presId="urn:microsoft.com/office/officeart/2005/8/layout/cycle8"/>
    <dgm:cxn modelId="{DD234CC3-206C-44AA-B975-2212463024CB}" type="presParOf" srcId="{D44507D3-C16A-4D93-ABDF-97A639EFC34D}" destId="{09F24007-59E1-4F34-AC24-D3E00EAD9C9E}" srcOrd="6" destOrd="0" presId="urn:microsoft.com/office/officeart/2005/8/layout/cycle8"/>
    <dgm:cxn modelId="{B359F214-9FD3-4C5E-B9E6-E365212AB454}" type="presParOf" srcId="{D44507D3-C16A-4D93-ABDF-97A639EFC34D}" destId="{65D0532B-8853-4207-9CE5-2BE102E885F4}" srcOrd="7" destOrd="0" presId="urn:microsoft.com/office/officeart/2005/8/layout/cycle8"/>
    <dgm:cxn modelId="{0061A5EC-814E-4CD7-B368-CA4AA85151EF}" type="presParOf" srcId="{D44507D3-C16A-4D93-ABDF-97A639EFC34D}" destId="{665032A6-510E-424B-9CD5-9696F13A7643}" srcOrd="8" destOrd="0" presId="urn:microsoft.com/office/officeart/2005/8/layout/cycle8"/>
    <dgm:cxn modelId="{BDF48064-9A7B-493A-AA77-946B84CBD650}" type="presParOf" srcId="{D44507D3-C16A-4D93-ABDF-97A639EFC34D}" destId="{B47576F1-1630-4785-9D22-FDDA9F5D09A7}" srcOrd="9" destOrd="0" presId="urn:microsoft.com/office/officeart/2005/8/layout/cycle8"/>
    <dgm:cxn modelId="{8E4DF2AF-3ABE-48F7-8697-2F981D8C3155}" type="presParOf" srcId="{D44507D3-C16A-4D93-ABDF-97A639EFC34D}" destId="{CDDC22C1-2978-4F38-A0E5-70DC28E7964F}" srcOrd="10" destOrd="0" presId="urn:microsoft.com/office/officeart/2005/8/layout/cycle8"/>
    <dgm:cxn modelId="{C9EF6C0E-E9D8-4725-8344-B1712F89BF25}" type="presParOf" srcId="{D44507D3-C16A-4D93-ABDF-97A639EFC34D}" destId="{E2A47F8B-EC8D-4139-BBCA-B417254C5B61}" srcOrd="11" destOrd="0" presId="urn:microsoft.com/office/officeart/2005/8/layout/cycle8"/>
    <dgm:cxn modelId="{14868B1C-FE7C-4FBC-83A3-0E12C04892E0}" type="presParOf" srcId="{D44507D3-C16A-4D93-ABDF-97A639EFC34D}" destId="{D10C719A-814E-4BBA-968D-024E3BA95197}" srcOrd="12" destOrd="0" presId="urn:microsoft.com/office/officeart/2005/8/layout/cycle8"/>
    <dgm:cxn modelId="{578F8330-EC3B-41BE-B677-7351B25E6EE4}" type="presParOf" srcId="{D44507D3-C16A-4D93-ABDF-97A639EFC34D}" destId="{270A0F28-F31F-498A-908C-033ACA790AA2}" srcOrd="13" destOrd="0" presId="urn:microsoft.com/office/officeart/2005/8/layout/cycle8"/>
    <dgm:cxn modelId="{FB67678D-F502-45DF-8C73-FDE4A7081AC4}" type="presParOf" srcId="{D44507D3-C16A-4D93-ABDF-97A639EFC34D}" destId="{E93FF4F5-C170-4B3C-B729-F2892CE9FB8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958F9E77-900C-488E-84C8-CA4FD7D07645}" type="presOf" srcId="{58F4C0A7-4E3A-4912-B6C0-036807847C5B}" destId="{1E279C9C-73D5-4217-9F6B-BB35862B285A}" srcOrd="0" destOrd="0" presId="urn:microsoft.com/office/officeart/2005/8/layout/radial6"/>
    <dgm:cxn modelId="{C50E1E4D-0178-44F7-9C57-DD39C524DF53}" type="presOf" srcId="{9D3117A5-160C-4AB8-B626-CFBEE2865A65}" destId="{EA989E72-6E6B-4DC3-B93C-987B13F8FEAB}" srcOrd="0" destOrd="0" presId="urn:microsoft.com/office/officeart/2005/8/layout/radial6"/>
    <dgm:cxn modelId="{A2E96102-9CE7-4DAD-92FB-85ECF9DEC812}" type="presOf" srcId="{B24BBE33-DB04-4A9D-AA15-CC6B1E530E79}" destId="{1B3EF548-E10B-4220-A380-A10246D3917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302545D6-64C9-449E-B8C5-589349F8A4F9}" type="presOf" srcId="{F217ECD2-5E12-457B-8FC0-4195AAA326B7}" destId="{5937B9B3-960F-468D-8C56-DA0A67251142}"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CA06F1CB-A43A-4D09-AD0D-4B6F39F04D88}" srcId="{58F4C0A7-4E3A-4912-B6C0-036807847C5B}" destId="{FF65AE2F-B51C-4F11-A173-9A59C3C9905A}" srcOrd="1" destOrd="0" parTransId="{398AC6AC-7BED-4BA8-8F4E-E4D3E0227451}" sibTransId="{035F3E02-36CF-46CA-8DFA-A28AD613100C}"/>
    <dgm:cxn modelId="{3F18CA11-8128-471A-AA9A-C563DD7D914B}" type="presOf" srcId="{035F3E02-36CF-46CA-8DFA-A28AD613100C}" destId="{BBC049EB-E1AB-4DEF-A5B4-858449A90B79}" srcOrd="0" destOrd="0" presId="urn:microsoft.com/office/officeart/2005/8/layout/radial6"/>
    <dgm:cxn modelId="{7807A5FD-3A2F-4B5A-8125-5B398B412A4F}" type="presOf" srcId="{FF65AE2F-B51C-4F11-A173-9A59C3C9905A}" destId="{7550E328-3B1D-487B-9074-967D9EA5F76B}" srcOrd="0" destOrd="0" presId="urn:microsoft.com/office/officeart/2005/8/layout/radial6"/>
    <dgm:cxn modelId="{8669B530-176F-4CDB-8764-C25D90B1E951}" type="presOf" srcId="{BFFB93D3-23FC-42B1-B494-46DE590A5F1A}" destId="{4FC6BAF0-4101-448E-9AA0-8D284FEDA5C1}" srcOrd="0" destOrd="0" presId="urn:microsoft.com/office/officeart/2005/8/layout/radial6"/>
    <dgm:cxn modelId="{F1D1F28B-8E0C-40E0-9209-6C2A6B46AAB1}" type="presOf" srcId="{5A9D3FE6-033F-4165-9588-5D59889A6336}" destId="{373D69E0-3FDC-4D39-9F11-29D05845FFFD}" srcOrd="0" destOrd="0" presId="urn:microsoft.com/office/officeart/2005/8/layout/radial6"/>
    <dgm:cxn modelId="{84DBF68B-7E94-497B-AA0C-71577F5AB20F}" type="presOf" srcId="{71624249-530B-4714-A07A-59675AD32891}" destId="{537D9F78-1E5C-473C-A6AE-132B553E0CE1}"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CE2F75E4-5325-4AE1-B508-DEE4BCC4701E}" type="presOf" srcId="{E68D4694-1F67-49E2-A33E-1B5AAB5A13F8}" destId="{C4E94218-8237-46E1-998C-7F0E1F7B2774}" srcOrd="0" destOrd="0" presId="urn:microsoft.com/office/officeart/2005/8/layout/radial6"/>
    <dgm:cxn modelId="{8E9B125C-8802-455B-91F0-72486544AB40}" type="presParOf" srcId="{4FC6BAF0-4101-448E-9AA0-8D284FEDA5C1}" destId="{1E279C9C-73D5-4217-9F6B-BB35862B285A}" srcOrd="0" destOrd="0" presId="urn:microsoft.com/office/officeart/2005/8/layout/radial6"/>
    <dgm:cxn modelId="{33BCE33F-98DD-4764-9013-98C99BDF9279}" type="presParOf" srcId="{4FC6BAF0-4101-448E-9AA0-8D284FEDA5C1}" destId="{1B3EF548-E10B-4220-A380-A10246D3917B}" srcOrd="1" destOrd="0" presId="urn:microsoft.com/office/officeart/2005/8/layout/radial6"/>
    <dgm:cxn modelId="{3699F925-616A-4586-90EA-C4265B7A034C}" type="presParOf" srcId="{4FC6BAF0-4101-448E-9AA0-8D284FEDA5C1}" destId="{8020391A-FC75-46B6-97EB-B027DC8CE0F7}" srcOrd="2" destOrd="0" presId="urn:microsoft.com/office/officeart/2005/8/layout/radial6"/>
    <dgm:cxn modelId="{B5949E39-0526-4AFE-B5AB-BBE26CD7F948}" type="presParOf" srcId="{4FC6BAF0-4101-448E-9AA0-8D284FEDA5C1}" destId="{537D9F78-1E5C-473C-A6AE-132B553E0CE1}" srcOrd="3" destOrd="0" presId="urn:microsoft.com/office/officeart/2005/8/layout/radial6"/>
    <dgm:cxn modelId="{9656E8A7-5BAA-4969-8044-7DFE2F73DDE9}" type="presParOf" srcId="{4FC6BAF0-4101-448E-9AA0-8D284FEDA5C1}" destId="{7550E328-3B1D-487B-9074-967D9EA5F76B}" srcOrd="4" destOrd="0" presId="urn:microsoft.com/office/officeart/2005/8/layout/radial6"/>
    <dgm:cxn modelId="{8398748E-66F2-43DD-BC2A-CEBB29AC71E5}" type="presParOf" srcId="{4FC6BAF0-4101-448E-9AA0-8D284FEDA5C1}" destId="{73523473-64CC-4D9D-BB1E-F7BF7115F0FB}" srcOrd="5" destOrd="0" presId="urn:microsoft.com/office/officeart/2005/8/layout/radial6"/>
    <dgm:cxn modelId="{C4986A20-811E-4CED-B950-5F3DDF966B33}" type="presParOf" srcId="{4FC6BAF0-4101-448E-9AA0-8D284FEDA5C1}" destId="{BBC049EB-E1AB-4DEF-A5B4-858449A90B79}" srcOrd="6" destOrd="0" presId="urn:microsoft.com/office/officeart/2005/8/layout/radial6"/>
    <dgm:cxn modelId="{F3B61954-233B-4FED-A876-896EC0E575D7}" type="presParOf" srcId="{4FC6BAF0-4101-448E-9AA0-8D284FEDA5C1}" destId="{C4E94218-8237-46E1-998C-7F0E1F7B2774}" srcOrd="7" destOrd="0" presId="urn:microsoft.com/office/officeart/2005/8/layout/radial6"/>
    <dgm:cxn modelId="{598AAF3A-9480-4B30-BF96-9B00F251F9F0}" type="presParOf" srcId="{4FC6BAF0-4101-448E-9AA0-8D284FEDA5C1}" destId="{B78A92F8-41A4-4C1D-99B0-8987DA80E0A0}" srcOrd="8" destOrd="0" presId="urn:microsoft.com/office/officeart/2005/8/layout/radial6"/>
    <dgm:cxn modelId="{77DEB446-E207-4654-80AA-A91FED45F054}" type="presParOf" srcId="{4FC6BAF0-4101-448E-9AA0-8D284FEDA5C1}" destId="{EA989E72-6E6B-4DC3-B93C-987B13F8FEAB}" srcOrd="9" destOrd="0" presId="urn:microsoft.com/office/officeart/2005/8/layout/radial6"/>
    <dgm:cxn modelId="{D8460910-824A-4C64-B474-0F587203C68C}" type="presParOf" srcId="{4FC6BAF0-4101-448E-9AA0-8D284FEDA5C1}" destId="{373D69E0-3FDC-4D39-9F11-29D05845FFFD}" srcOrd="10" destOrd="0" presId="urn:microsoft.com/office/officeart/2005/8/layout/radial6"/>
    <dgm:cxn modelId="{1EDEBC98-477C-4385-B00C-67EAD58B3C73}" type="presParOf" srcId="{4FC6BAF0-4101-448E-9AA0-8D284FEDA5C1}" destId="{6B876D19-8CF1-47D7-AD6C-8E6DAC518124}" srcOrd="11" destOrd="0" presId="urn:microsoft.com/office/officeart/2005/8/layout/radial6"/>
    <dgm:cxn modelId="{1580A887-C270-44C0-B3FA-73954065D552}"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D604F982-1FD5-45C9-887F-4636F46210DE}" type="presOf" srcId="{F217ECD2-5E12-457B-8FC0-4195AAA326B7}" destId="{5937B9B3-960F-468D-8C56-DA0A67251142}" srcOrd="0" destOrd="0" presId="urn:microsoft.com/office/officeart/2005/8/layout/radial6"/>
    <dgm:cxn modelId="{37CAC8CF-C819-467F-AAD7-DF30FDE78E76}" type="presOf" srcId="{58F4C0A7-4E3A-4912-B6C0-036807847C5B}" destId="{1E279C9C-73D5-4217-9F6B-BB35862B285A}" srcOrd="0" destOrd="0" presId="urn:microsoft.com/office/officeart/2005/8/layout/radial6"/>
    <dgm:cxn modelId="{9E09EA45-DAFE-4A51-A08C-958E803ADB72}" type="presOf" srcId="{B24BBE33-DB04-4A9D-AA15-CC6B1E530E79}" destId="{1B3EF548-E10B-4220-A380-A10246D3917B}"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E50E54C1-CBBD-46AE-8A9D-663D2F0E0F97}" type="presOf" srcId="{5A9D3FE6-033F-4165-9588-5D59889A6336}" destId="{373D69E0-3FDC-4D39-9F11-29D05845FFFD}"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5FFA7769-ED0C-4178-B9B5-5D5DDF9CD96C}"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A2C65E46-DE9E-46FC-84AA-47B6385B0DB4}" type="presOf" srcId="{71624249-530B-4714-A07A-59675AD32891}" destId="{537D9F78-1E5C-473C-A6AE-132B553E0CE1}" srcOrd="0" destOrd="0" presId="urn:microsoft.com/office/officeart/2005/8/layout/radial6"/>
    <dgm:cxn modelId="{C9015CB3-52FE-48EB-8E82-6A5398670436}" type="presOf" srcId="{BFFB93D3-23FC-42B1-B494-46DE590A5F1A}" destId="{4FC6BAF0-4101-448E-9AA0-8D284FEDA5C1}" srcOrd="0" destOrd="0" presId="urn:microsoft.com/office/officeart/2005/8/layout/radial6"/>
    <dgm:cxn modelId="{03354770-78D8-4886-9AAC-72BE6211C1AC}" type="presOf" srcId="{9D3117A5-160C-4AB8-B626-CFBEE2865A65}" destId="{EA989E72-6E6B-4DC3-B93C-987B13F8FEAB}" srcOrd="0" destOrd="0" presId="urn:microsoft.com/office/officeart/2005/8/layout/radial6"/>
    <dgm:cxn modelId="{270ECCDD-0C83-40EE-B4BB-39918D1D7048}"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6CD54132-4481-4784-A164-A756FA42ABAA}" type="presOf" srcId="{035F3E02-36CF-46CA-8DFA-A28AD613100C}" destId="{BBC049EB-E1AB-4DEF-A5B4-858449A90B79}" srcOrd="0" destOrd="0" presId="urn:microsoft.com/office/officeart/2005/8/layout/radial6"/>
    <dgm:cxn modelId="{121D0530-5104-4E35-B69C-7BA837E4EADB}" type="presParOf" srcId="{4FC6BAF0-4101-448E-9AA0-8D284FEDA5C1}" destId="{1E279C9C-73D5-4217-9F6B-BB35862B285A}" srcOrd="0" destOrd="0" presId="urn:microsoft.com/office/officeart/2005/8/layout/radial6"/>
    <dgm:cxn modelId="{DD026BCA-8EAB-42F4-B09C-605B369B2E91}" type="presParOf" srcId="{4FC6BAF0-4101-448E-9AA0-8D284FEDA5C1}" destId="{1B3EF548-E10B-4220-A380-A10246D3917B}" srcOrd="1" destOrd="0" presId="urn:microsoft.com/office/officeart/2005/8/layout/radial6"/>
    <dgm:cxn modelId="{19AF4670-EC25-49D9-8D37-9D099830CD3A}" type="presParOf" srcId="{4FC6BAF0-4101-448E-9AA0-8D284FEDA5C1}" destId="{8020391A-FC75-46B6-97EB-B027DC8CE0F7}" srcOrd="2" destOrd="0" presId="urn:microsoft.com/office/officeart/2005/8/layout/radial6"/>
    <dgm:cxn modelId="{9693F315-5E6E-460D-87D3-E437AA1638F4}" type="presParOf" srcId="{4FC6BAF0-4101-448E-9AA0-8D284FEDA5C1}" destId="{537D9F78-1E5C-473C-A6AE-132B553E0CE1}" srcOrd="3" destOrd="0" presId="urn:microsoft.com/office/officeart/2005/8/layout/radial6"/>
    <dgm:cxn modelId="{7F3F4209-E866-492D-ACE5-EB6C87132E93}" type="presParOf" srcId="{4FC6BAF0-4101-448E-9AA0-8D284FEDA5C1}" destId="{7550E328-3B1D-487B-9074-967D9EA5F76B}" srcOrd="4" destOrd="0" presId="urn:microsoft.com/office/officeart/2005/8/layout/radial6"/>
    <dgm:cxn modelId="{25095B75-0E0A-45FD-8A6F-D6CE15CE6173}" type="presParOf" srcId="{4FC6BAF0-4101-448E-9AA0-8D284FEDA5C1}" destId="{73523473-64CC-4D9D-BB1E-F7BF7115F0FB}" srcOrd="5" destOrd="0" presId="urn:microsoft.com/office/officeart/2005/8/layout/radial6"/>
    <dgm:cxn modelId="{9FD8EC46-64FF-4086-B148-C2888E6CAECB}" type="presParOf" srcId="{4FC6BAF0-4101-448E-9AA0-8D284FEDA5C1}" destId="{BBC049EB-E1AB-4DEF-A5B4-858449A90B79}" srcOrd="6" destOrd="0" presId="urn:microsoft.com/office/officeart/2005/8/layout/radial6"/>
    <dgm:cxn modelId="{227A17AB-B679-4A18-AF07-E67A7777FF38}" type="presParOf" srcId="{4FC6BAF0-4101-448E-9AA0-8D284FEDA5C1}" destId="{C4E94218-8237-46E1-998C-7F0E1F7B2774}" srcOrd="7" destOrd="0" presId="urn:microsoft.com/office/officeart/2005/8/layout/radial6"/>
    <dgm:cxn modelId="{4FAF0E92-04A6-4E31-93A9-8AE85F35F94F}" type="presParOf" srcId="{4FC6BAF0-4101-448E-9AA0-8D284FEDA5C1}" destId="{B78A92F8-41A4-4C1D-99B0-8987DA80E0A0}" srcOrd="8" destOrd="0" presId="urn:microsoft.com/office/officeart/2005/8/layout/radial6"/>
    <dgm:cxn modelId="{C2E444BB-B893-4C09-BF9B-81B8BA594842}" type="presParOf" srcId="{4FC6BAF0-4101-448E-9AA0-8D284FEDA5C1}" destId="{EA989E72-6E6B-4DC3-B93C-987B13F8FEAB}" srcOrd="9" destOrd="0" presId="urn:microsoft.com/office/officeart/2005/8/layout/radial6"/>
    <dgm:cxn modelId="{8A553E14-F086-4AE9-90F6-949CC72E798C}" type="presParOf" srcId="{4FC6BAF0-4101-448E-9AA0-8D284FEDA5C1}" destId="{373D69E0-3FDC-4D39-9F11-29D05845FFFD}" srcOrd="10" destOrd="0" presId="urn:microsoft.com/office/officeart/2005/8/layout/radial6"/>
    <dgm:cxn modelId="{EC43B332-7833-4352-BB55-773246AA0A5F}" type="presParOf" srcId="{4FC6BAF0-4101-448E-9AA0-8D284FEDA5C1}" destId="{6B876D19-8CF1-47D7-AD6C-8E6DAC518124}" srcOrd="11" destOrd="0" presId="urn:microsoft.com/office/officeart/2005/8/layout/radial6"/>
    <dgm:cxn modelId="{D5881E94-0FCA-4C9F-AEB5-F1AC13D4B131}"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540618E-11F5-4745-A57F-2D3959B598EA}" type="presOf" srcId="{BFFB93D3-23FC-42B1-B494-46DE590A5F1A}" destId="{4FC6BAF0-4101-448E-9AA0-8D284FEDA5C1}" srcOrd="0" destOrd="0" presId="urn:microsoft.com/office/officeart/2005/8/layout/radial6"/>
    <dgm:cxn modelId="{4D0BF5F9-CEA0-44DE-8B84-E498D533FB1D}" type="presOf" srcId="{58F4C0A7-4E3A-4912-B6C0-036807847C5B}" destId="{1E279C9C-73D5-4217-9F6B-BB35862B285A}" srcOrd="0" destOrd="0" presId="urn:microsoft.com/office/officeart/2005/8/layout/radial6"/>
    <dgm:cxn modelId="{248045DD-34CA-4029-BBF6-1CCF1D7406BC}" type="presOf" srcId="{F217ECD2-5E12-457B-8FC0-4195AAA326B7}" destId="{5937B9B3-960F-468D-8C56-DA0A67251142}"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B774EABD-6C82-4C5B-B099-35879B9C65FA}" type="presOf" srcId="{B24BBE33-DB04-4A9D-AA15-CC6B1E530E79}" destId="{1B3EF548-E10B-4220-A380-A10246D3917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D97820D6-9C83-4B5D-B8DE-6385DE905102}" type="presOf" srcId="{9D3117A5-160C-4AB8-B626-CFBEE2865A65}" destId="{EA989E72-6E6B-4DC3-B93C-987B13F8FEAB}" srcOrd="0" destOrd="0" presId="urn:microsoft.com/office/officeart/2005/8/layout/radial6"/>
    <dgm:cxn modelId="{1392E278-523B-4DD1-B9C6-1816817EEF23}" type="presOf" srcId="{E68D4694-1F67-49E2-A33E-1B5AAB5A13F8}" destId="{C4E94218-8237-46E1-998C-7F0E1F7B2774}" srcOrd="0" destOrd="0" presId="urn:microsoft.com/office/officeart/2005/8/layout/radial6"/>
    <dgm:cxn modelId="{51957580-0D01-440E-9C8B-EC00DAA2D2C1}" type="presOf" srcId="{71624249-530B-4714-A07A-59675AD32891}" destId="{537D9F78-1E5C-473C-A6AE-132B553E0CE1}" srcOrd="0" destOrd="0" presId="urn:microsoft.com/office/officeart/2005/8/layout/radial6"/>
    <dgm:cxn modelId="{248AAA86-78EB-4D41-B360-D54044E5C0A7}" type="presOf" srcId="{5A9D3FE6-033F-4165-9588-5D59889A6336}" destId="{373D69E0-3FDC-4D39-9F11-29D05845FFFD}" srcOrd="0" destOrd="0" presId="urn:microsoft.com/office/officeart/2005/8/layout/radial6"/>
    <dgm:cxn modelId="{EABC6256-A699-4635-8366-AB4209F95AAD}"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2D94E225-DA24-444F-A2F5-68543C10FACB}" srcId="{58F4C0A7-4E3A-4912-B6C0-036807847C5B}" destId="{5A9D3FE6-033F-4165-9588-5D59889A6336}" srcOrd="3" destOrd="0" parTransId="{AF914886-E8A6-494C-82BE-ACA5AEF0C3B4}" sibTransId="{F217ECD2-5E12-457B-8FC0-4195AAA326B7}"/>
    <dgm:cxn modelId="{F308A704-391F-4DB7-ABC2-7AC299D842BD}" type="presOf" srcId="{035F3E02-36CF-46CA-8DFA-A28AD613100C}" destId="{BBC049EB-E1AB-4DEF-A5B4-858449A90B79}" srcOrd="0" destOrd="0" presId="urn:microsoft.com/office/officeart/2005/8/layout/radial6"/>
    <dgm:cxn modelId="{CB0F8F7B-09DC-4FA4-A6B0-09937297B002}" type="presParOf" srcId="{4FC6BAF0-4101-448E-9AA0-8D284FEDA5C1}" destId="{1E279C9C-73D5-4217-9F6B-BB35862B285A}" srcOrd="0" destOrd="0" presId="urn:microsoft.com/office/officeart/2005/8/layout/radial6"/>
    <dgm:cxn modelId="{37841DC9-6A39-49C6-B8D7-A8F1BE3201AD}" type="presParOf" srcId="{4FC6BAF0-4101-448E-9AA0-8D284FEDA5C1}" destId="{1B3EF548-E10B-4220-A380-A10246D3917B}" srcOrd="1" destOrd="0" presId="urn:microsoft.com/office/officeart/2005/8/layout/radial6"/>
    <dgm:cxn modelId="{2173044C-0675-418A-9220-3F0C8918E62B}" type="presParOf" srcId="{4FC6BAF0-4101-448E-9AA0-8D284FEDA5C1}" destId="{8020391A-FC75-46B6-97EB-B027DC8CE0F7}" srcOrd="2" destOrd="0" presId="urn:microsoft.com/office/officeart/2005/8/layout/radial6"/>
    <dgm:cxn modelId="{5D48B019-DE5B-443F-8E24-79DC0DAAAC65}" type="presParOf" srcId="{4FC6BAF0-4101-448E-9AA0-8D284FEDA5C1}" destId="{537D9F78-1E5C-473C-A6AE-132B553E0CE1}" srcOrd="3" destOrd="0" presId="urn:microsoft.com/office/officeart/2005/8/layout/radial6"/>
    <dgm:cxn modelId="{FBC290D3-04B0-4BE9-966B-C8C38069E5D0}" type="presParOf" srcId="{4FC6BAF0-4101-448E-9AA0-8D284FEDA5C1}" destId="{7550E328-3B1D-487B-9074-967D9EA5F76B}" srcOrd="4" destOrd="0" presId="urn:microsoft.com/office/officeart/2005/8/layout/radial6"/>
    <dgm:cxn modelId="{5EA6D33E-46C3-4A9A-AD42-2A4196B909FD}" type="presParOf" srcId="{4FC6BAF0-4101-448E-9AA0-8D284FEDA5C1}" destId="{73523473-64CC-4D9D-BB1E-F7BF7115F0FB}" srcOrd="5" destOrd="0" presId="urn:microsoft.com/office/officeart/2005/8/layout/radial6"/>
    <dgm:cxn modelId="{6773CC1C-4153-4BBC-8E95-7FF84AD9AF60}" type="presParOf" srcId="{4FC6BAF0-4101-448E-9AA0-8D284FEDA5C1}" destId="{BBC049EB-E1AB-4DEF-A5B4-858449A90B79}" srcOrd="6" destOrd="0" presId="urn:microsoft.com/office/officeart/2005/8/layout/radial6"/>
    <dgm:cxn modelId="{9F9BD848-85CD-4A8C-B3A4-2DD356DD4A14}" type="presParOf" srcId="{4FC6BAF0-4101-448E-9AA0-8D284FEDA5C1}" destId="{C4E94218-8237-46E1-998C-7F0E1F7B2774}" srcOrd="7" destOrd="0" presId="urn:microsoft.com/office/officeart/2005/8/layout/radial6"/>
    <dgm:cxn modelId="{5849E3FF-CDB0-4055-89AD-CC9BC713AA74}" type="presParOf" srcId="{4FC6BAF0-4101-448E-9AA0-8D284FEDA5C1}" destId="{B78A92F8-41A4-4C1D-99B0-8987DA80E0A0}" srcOrd="8" destOrd="0" presId="urn:microsoft.com/office/officeart/2005/8/layout/radial6"/>
    <dgm:cxn modelId="{8CF65830-EEB5-4F0C-B9B0-AE815881BF7E}" type="presParOf" srcId="{4FC6BAF0-4101-448E-9AA0-8D284FEDA5C1}" destId="{EA989E72-6E6B-4DC3-B93C-987B13F8FEAB}" srcOrd="9" destOrd="0" presId="urn:microsoft.com/office/officeart/2005/8/layout/radial6"/>
    <dgm:cxn modelId="{80B1F60E-C9FF-4EED-B282-283FD879129C}" type="presParOf" srcId="{4FC6BAF0-4101-448E-9AA0-8D284FEDA5C1}" destId="{373D69E0-3FDC-4D39-9F11-29D05845FFFD}" srcOrd="10" destOrd="0" presId="urn:microsoft.com/office/officeart/2005/8/layout/radial6"/>
    <dgm:cxn modelId="{071E62C1-1789-4303-BFF5-8D99010359D9}" type="presParOf" srcId="{4FC6BAF0-4101-448E-9AA0-8D284FEDA5C1}" destId="{6B876D19-8CF1-47D7-AD6C-8E6DAC518124}" srcOrd="11" destOrd="0" presId="urn:microsoft.com/office/officeart/2005/8/layout/radial6"/>
    <dgm:cxn modelId="{F07FA83C-F2FB-4623-9F48-3E2161417744}"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C5B967B-3BB0-4602-872C-2A73ACA6C6A6}" type="presOf" srcId="{035F3E02-36CF-46CA-8DFA-A28AD613100C}" destId="{BBC049EB-E1AB-4DEF-A5B4-858449A90B79}" srcOrd="0" destOrd="0" presId="urn:microsoft.com/office/officeart/2005/8/layout/radial6"/>
    <dgm:cxn modelId="{6897CEDA-94F8-4AE6-A47A-B56BA007DA19}" type="presOf" srcId="{9D3117A5-160C-4AB8-B626-CFBEE2865A65}" destId="{EA989E72-6E6B-4DC3-B93C-987B13F8FEA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0A54125F-3C53-4233-BFAE-5D9A0C0EC0B1}" type="presOf" srcId="{FF65AE2F-B51C-4F11-A173-9A59C3C9905A}" destId="{7550E328-3B1D-487B-9074-967D9EA5F76B}" srcOrd="0" destOrd="0" presId="urn:microsoft.com/office/officeart/2005/8/layout/radial6"/>
    <dgm:cxn modelId="{AB8ECFEF-C4B9-40C3-97AE-8B9CE7D8DEA0}" type="presOf" srcId="{B24BBE33-DB04-4A9D-AA15-CC6B1E530E79}" destId="{1B3EF548-E10B-4220-A380-A10246D3917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FAB16BF0-9843-4293-B457-2790BE3E9314}" type="presOf" srcId="{5A9D3FE6-033F-4165-9588-5D59889A6336}" destId="{373D69E0-3FDC-4D39-9F11-29D05845FFFD}" srcOrd="0" destOrd="0" presId="urn:microsoft.com/office/officeart/2005/8/layout/radial6"/>
    <dgm:cxn modelId="{0E9045DA-D661-4810-992E-EF7B9AFF08E9}" type="presOf" srcId="{F217ECD2-5E12-457B-8FC0-4195AAA326B7}" destId="{5937B9B3-960F-468D-8C56-DA0A67251142}" srcOrd="0" destOrd="0" presId="urn:microsoft.com/office/officeart/2005/8/layout/radial6"/>
    <dgm:cxn modelId="{62CEBC6C-60C8-469E-9A25-5A09EABDE9BB}" type="presOf" srcId="{71624249-530B-4714-A07A-59675AD32891}" destId="{537D9F78-1E5C-473C-A6AE-132B553E0CE1}" srcOrd="0" destOrd="0" presId="urn:microsoft.com/office/officeart/2005/8/layout/radial6"/>
    <dgm:cxn modelId="{797658BB-48E2-456B-AC64-3B174D81CEF8}" type="presOf" srcId="{BFFB93D3-23FC-42B1-B494-46DE590A5F1A}" destId="{4FC6BAF0-4101-448E-9AA0-8D284FEDA5C1}"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5E1E9109-8688-4169-A08E-32A0D2859F5C}" type="presOf" srcId="{58F4C0A7-4E3A-4912-B6C0-036807847C5B}" destId="{1E279C9C-73D5-4217-9F6B-BB35862B285A}" srcOrd="0" destOrd="0" presId="urn:microsoft.com/office/officeart/2005/8/layout/radial6"/>
    <dgm:cxn modelId="{CEE1346F-E2E6-4C5F-B218-ACD2A6C1B209}" type="presOf" srcId="{E68D4694-1F67-49E2-A33E-1B5AAB5A13F8}" destId="{C4E94218-8237-46E1-998C-7F0E1F7B2774}" srcOrd="0" destOrd="0" presId="urn:microsoft.com/office/officeart/2005/8/layout/radial6"/>
    <dgm:cxn modelId="{59766B8C-CDCE-4751-89F1-C73A350F9635}" type="presParOf" srcId="{4FC6BAF0-4101-448E-9AA0-8D284FEDA5C1}" destId="{1E279C9C-73D5-4217-9F6B-BB35862B285A}" srcOrd="0" destOrd="0" presId="urn:microsoft.com/office/officeart/2005/8/layout/radial6"/>
    <dgm:cxn modelId="{6D535721-465B-47A3-B3BE-5A4D94ECAF47}" type="presParOf" srcId="{4FC6BAF0-4101-448E-9AA0-8D284FEDA5C1}" destId="{1B3EF548-E10B-4220-A380-A10246D3917B}" srcOrd="1" destOrd="0" presId="urn:microsoft.com/office/officeart/2005/8/layout/radial6"/>
    <dgm:cxn modelId="{07BBE08F-2389-4178-B3B7-825D42C56FD2}" type="presParOf" srcId="{4FC6BAF0-4101-448E-9AA0-8D284FEDA5C1}" destId="{8020391A-FC75-46B6-97EB-B027DC8CE0F7}" srcOrd="2" destOrd="0" presId="urn:microsoft.com/office/officeart/2005/8/layout/radial6"/>
    <dgm:cxn modelId="{A286AA79-3A8E-4FE5-A662-CE00008B4F5D}" type="presParOf" srcId="{4FC6BAF0-4101-448E-9AA0-8D284FEDA5C1}" destId="{537D9F78-1E5C-473C-A6AE-132B553E0CE1}" srcOrd="3" destOrd="0" presId="urn:microsoft.com/office/officeart/2005/8/layout/radial6"/>
    <dgm:cxn modelId="{7928A030-629F-4ED6-A999-AA7037D250D9}" type="presParOf" srcId="{4FC6BAF0-4101-448E-9AA0-8D284FEDA5C1}" destId="{7550E328-3B1D-487B-9074-967D9EA5F76B}" srcOrd="4" destOrd="0" presId="urn:microsoft.com/office/officeart/2005/8/layout/radial6"/>
    <dgm:cxn modelId="{B3A4321C-5E9A-412D-BA0C-361150E2FD49}" type="presParOf" srcId="{4FC6BAF0-4101-448E-9AA0-8D284FEDA5C1}" destId="{73523473-64CC-4D9D-BB1E-F7BF7115F0FB}" srcOrd="5" destOrd="0" presId="urn:microsoft.com/office/officeart/2005/8/layout/radial6"/>
    <dgm:cxn modelId="{76EABAB2-5C43-4B72-8F2F-12B644F99C45}" type="presParOf" srcId="{4FC6BAF0-4101-448E-9AA0-8D284FEDA5C1}" destId="{BBC049EB-E1AB-4DEF-A5B4-858449A90B79}" srcOrd="6" destOrd="0" presId="urn:microsoft.com/office/officeart/2005/8/layout/radial6"/>
    <dgm:cxn modelId="{A30F46E1-9F0A-41EF-8C1B-6E74BB046345}" type="presParOf" srcId="{4FC6BAF0-4101-448E-9AA0-8D284FEDA5C1}" destId="{C4E94218-8237-46E1-998C-7F0E1F7B2774}" srcOrd="7" destOrd="0" presId="urn:microsoft.com/office/officeart/2005/8/layout/radial6"/>
    <dgm:cxn modelId="{0C1DE0C1-6369-48EF-AE41-9756E7F57112}" type="presParOf" srcId="{4FC6BAF0-4101-448E-9AA0-8D284FEDA5C1}" destId="{B78A92F8-41A4-4C1D-99B0-8987DA80E0A0}" srcOrd="8" destOrd="0" presId="urn:microsoft.com/office/officeart/2005/8/layout/radial6"/>
    <dgm:cxn modelId="{D38A005C-F62D-46DE-88B2-987F51FE7FDD}" type="presParOf" srcId="{4FC6BAF0-4101-448E-9AA0-8D284FEDA5C1}" destId="{EA989E72-6E6B-4DC3-B93C-987B13F8FEAB}" srcOrd="9" destOrd="0" presId="urn:microsoft.com/office/officeart/2005/8/layout/radial6"/>
    <dgm:cxn modelId="{E729A539-C895-4E1F-A957-9ADF089F63CC}" type="presParOf" srcId="{4FC6BAF0-4101-448E-9AA0-8D284FEDA5C1}" destId="{373D69E0-3FDC-4D39-9F11-29D05845FFFD}" srcOrd="10" destOrd="0" presId="urn:microsoft.com/office/officeart/2005/8/layout/radial6"/>
    <dgm:cxn modelId="{24FAD5C2-3499-48A9-BD90-604C5779E241}" type="presParOf" srcId="{4FC6BAF0-4101-448E-9AA0-8D284FEDA5C1}" destId="{6B876D19-8CF1-47D7-AD6C-8E6DAC518124}" srcOrd="11" destOrd="0" presId="urn:microsoft.com/office/officeart/2005/8/layout/radial6"/>
    <dgm:cxn modelId="{B27B4FDC-A6A1-4A3E-B59F-E17B6AAD0A02}"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8AAE9E-2164-4667-BAB7-2395981FCE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4C72C016-C9F4-41F6-876B-49B0398B8D62}">
      <dgm:prSet phldrT="[Text]" custT="1"/>
      <dgm:spPr/>
      <dgm:t>
        <a:bodyPr/>
        <a:lstStyle/>
        <a:p>
          <a:pPr>
            <a:spcBef>
              <a:spcPts val="1200"/>
            </a:spcBef>
            <a:spcAft>
              <a:spcPts val="1200"/>
            </a:spcAft>
          </a:pPr>
          <a:r>
            <a:rPr lang="vi-VN" sz="2000" b="1">
              <a:solidFill>
                <a:srgbClr val="C00000"/>
              </a:solidFill>
            </a:rPr>
            <a:t>Phân lợn: </a:t>
          </a:r>
        </a:p>
        <a:p>
          <a:pPr>
            <a:spcBef>
              <a:spcPts val="1200"/>
            </a:spcBef>
            <a:spcAft>
              <a:spcPts val="1200"/>
            </a:spcAft>
          </a:pPr>
          <a:r>
            <a:rPr lang="vi-VN" sz="2000" b="1">
              <a:solidFill>
                <a:schemeClr val="bg1"/>
              </a:solidFill>
            </a:rPr>
            <a:t>- Ủ compost, ủ có bổ sung chế phẩm sinh học để làm phân bón cây trồng</a:t>
          </a:r>
          <a:r>
            <a:rPr lang="en-US" sz="2000" b="1">
              <a:solidFill>
                <a:schemeClr val="bg1"/>
              </a:solidFill>
            </a:rPr>
            <a:t>.</a:t>
          </a:r>
          <a:endParaRPr lang="vi-VN" sz="2000" b="1">
            <a:solidFill>
              <a:schemeClr val="bg1"/>
            </a:solidFill>
          </a:endParaRPr>
        </a:p>
        <a:p>
          <a:pPr>
            <a:spcBef>
              <a:spcPts val="1200"/>
            </a:spcBef>
            <a:spcAft>
              <a:spcPts val="1200"/>
            </a:spcAft>
          </a:pPr>
          <a:r>
            <a:rPr lang="vi-VN" sz="2000" b="1">
              <a:solidFill>
                <a:schemeClr val="bg1"/>
              </a:solidFill>
            </a:rPr>
            <a:t>- Xử lý yếm khí (bể biogas)</a:t>
          </a:r>
          <a:r>
            <a:rPr lang="en-US" sz="2000" b="1">
              <a:solidFill>
                <a:schemeClr val="bg1"/>
              </a:solidFill>
            </a:rPr>
            <a:t>.</a:t>
          </a:r>
          <a:endParaRPr lang="vi-VN" sz="2000" b="1">
            <a:solidFill>
              <a:schemeClr val="bg1"/>
            </a:solidFill>
          </a:endParaRPr>
        </a:p>
      </dgm:t>
    </dgm:pt>
    <dgm:pt modelId="{2DEE4A17-E03E-4A34-952F-37FF6EC19690}" type="parTrans" cxnId="{B07B8F31-8867-49B5-92CA-AE16032F8117}">
      <dgm:prSet/>
      <dgm:spPr/>
      <dgm:t>
        <a:bodyPr/>
        <a:lstStyle/>
        <a:p>
          <a:endParaRPr lang="vi-VN"/>
        </a:p>
      </dgm:t>
    </dgm:pt>
    <dgm:pt modelId="{7899216B-45C5-4DC6-8B8D-25EC207B5F05}" type="sibTrans" cxnId="{B07B8F31-8867-49B5-92CA-AE16032F8117}">
      <dgm:prSet/>
      <dgm:spPr/>
      <dgm:t>
        <a:bodyPr/>
        <a:lstStyle/>
        <a:p>
          <a:endParaRPr lang="vi-VN"/>
        </a:p>
      </dgm:t>
    </dgm:pt>
    <dgm:pt modelId="{D752AFE7-8535-4326-91B6-DC8CC82F77C4}">
      <dgm:prSet phldrT="[Text]" custT="1"/>
      <dgm:spPr/>
      <dgm:t>
        <a:bodyPr/>
        <a:lstStyle/>
        <a:p>
          <a:pPr>
            <a:spcBef>
              <a:spcPts val="600"/>
            </a:spcBef>
            <a:spcAft>
              <a:spcPts val="1800"/>
            </a:spcAft>
          </a:pPr>
          <a:r>
            <a:rPr lang="vi-VN" sz="2000" b="1">
              <a:solidFill>
                <a:srgbClr val="C00000"/>
              </a:solidFill>
            </a:rPr>
            <a:t>Xác chết và nhau thai:</a:t>
          </a:r>
        </a:p>
        <a:p>
          <a:pPr>
            <a:spcBef>
              <a:spcPts val="600"/>
            </a:spcBef>
            <a:spcAft>
              <a:spcPts val="1800"/>
            </a:spcAft>
          </a:pPr>
          <a:r>
            <a:rPr lang="vi-VN" sz="2000" b="1" smtClean="0"/>
            <a:t>- Chôn lấp</a:t>
          </a:r>
        </a:p>
        <a:p>
          <a:pPr>
            <a:spcBef>
              <a:spcPts val="600"/>
            </a:spcBef>
            <a:spcAft>
              <a:spcPts val="1800"/>
            </a:spcAft>
          </a:pPr>
          <a:r>
            <a:rPr lang="vi-VN" sz="2000" b="1" smtClean="0"/>
            <a:t>- </a:t>
          </a:r>
          <a:r>
            <a:rPr lang="vi-VN" sz="2000" b="1"/>
            <a:t>Nấu chín làm thức ăn cho thủy sản</a:t>
          </a:r>
          <a:r>
            <a:rPr lang="en-US" sz="2000" b="1"/>
            <a:t>.</a:t>
          </a:r>
          <a:endParaRPr lang="vi-VN" sz="2000" b="1"/>
        </a:p>
        <a:p>
          <a:pPr>
            <a:spcBef>
              <a:spcPts val="600"/>
            </a:spcBef>
            <a:spcAft>
              <a:spcPts val="1800"/>
            </a:spcAft>
          </a:pPr>
          <a:r>
            <a:rPr lang="vi-VN" sz="2000" b="1"/>
            <a:t>- Đốt</a:t>
          </a:r>
          <a:r>
            <a:rPr lang="en-US" sz="2000" b="1" smtClean="0"/>
            <a:t>.</a:t>
          </a:r>
          <a:endParaRPr lang="vi-VN" sz="2000" b="1"/>
        </a:p>
      </dgm:t>
    </dgm:pt>
    <dgm:pt modelId="{2E4DEF50-3904-4223-85FE-235549B84989}" type="parTrans" cxnId="{00962084-AFF2-4A79-BDF8-3B63BCCE3E95}">
      <dgm:prSet/>
      <dgm:spPr/>
      <dgm:t>
        <a:bodyPr/>
        <a:lstStyle/>
        <a:p>
          <a:endParaRPr lang="vi-VN"/>
        </a:p>
      </dgm:t>
    </dgm:pt>
    <dgm:pt modelId="{18D3B730-573D-4B7F-8B59-B2E65870A982}" type="sibTrans" cxnId="{00962084-AFF2-4A79-BDF8-3B63BCCE3E95}">
      <dgm:prSet/>
      <dgm:spPr/>
      <dgm:t>
        <a:bodyPr/>
        <a:lstStyle/>
        <a:p>
          <a:endParaRPr lang="vi-VN"/>
        </a:p>
      </dgm:t>
    </dgm:pt>
    <dgm:pt modelId="{1817F754-CEEA-45A4-BA65-5B66D76EAF9E}" type="pres">
      <dgm:prSet presAssocID="{FF8AAE9E-2164-4667-BAB7-2395981FCE51}" presName="Name0" presStyleCnt="0">
        <dgm:presLayoutVars>
          <dgm:chMax val="7"/>
          <dgm:chPref val="7"/>
          <dgm:dir/>
        </dgm:presLayoutVars>
      </dgm:prSet>
      <dgm:spPr/>
      <dgm:t>
        <a:bodyPr/>
        <a:lstStyle/>
        <a:p>
          <a:endParaRPr lang="vi-VN"/>
        </a:p>
      </dgm:t>
    </dgm:pt>
    <dgm:pt modelId="{EAE4E672-20A2-41C0-BA04-5E1A4DA3532F}" type="pres">
      <dgm:prSet presAssocID="{FF8AAE9E-2164-4667-BAB7-2395981FCE51}" presName="Name1" presStyleCnt="0"/>
      <dgm:spPr/>
    </dgm:pt>
    <dgm:pt modelId="{A1B2009F-977F-4333-A98D-6D25623E3AEC}" type="pres">
      <dgm:prSet presAssocID="{FF8AAE9E-2164-4667-BAB7-2395981FCE51}" presName="cycle" presStyleCnt="0"/>
      <dgm:spPr/>
    </dgm:pt>
    <dgm:pt modelId="{D4B87E79-2DDE-402F-81B5-421EF8BDD8B1}" type="pres">
      <dgm:prSet presAssocID="{FF8AAE9E-2164-4667-BAB7-2395981FCE51}" presName="srcNode" presStyleLbl="node1" presStyleIdx="0" presStyleCnt="2"/>
      <dgm:spPr/>
    </dgm:pt>
    <dgm:pt modelId="{18A86B1F-D5AD-4DEA-BC1E-7D90699C9BD7}" type="pres">
      <dgm:prSet presAssocID="{FF8AAE9E-2164-4667-BAB7-2395981FCE51}" presName="conn" presStyleLbl="parChTrans1D2" presStyleIdx="0" presStyleCnt="1"/>
      <dgm:spPr/>
      <dgm:t>
        <a:bodyPr/>
        <a:lstStyle/>
        <a:p>
          <a:endParaRPr lang="vi-VN"/>
        </a:p>
      </dgm:t>
    </dgm:pt>
    <dgm:pt modelId="{338D87DE-B9BA-4B2E-85E5-90365D070F9F}" type="pres">
      <dgm:prSet presAssocID="{FF8AAE9E-2164-4667-BAB7-2395981FCE51}" presName="extraNode" presStyleLbl="node1" presStyleIdx="0" presStyleCnt="2"/>
      <dgm:spPr/>
    </dgm:pt>
    <dgm:pt modelId="{3CEA66D3-DA5C-4F98-8E82-40AD6B81D56D}" type="pres">
      <dgm:prSet presAssocID="{FF8AAE9E-2164-4667-BAB7-2395981FCE51}" presName="dstNode" presStyleLbl="node1" presStyleIdx="0" presStyleCnt="2"/>
      <dgm:spPr/>
    </dgm:pt>
    <dgm:pt modelId="{18F7A60A-6F18-4082-9F8D-90C95090BC6C}" type="pres">
      <dgm:prSet presAssocID="{4C72C016-C9F4-41F6-876B-49B0398B8D62}" presName="text_1" presStyleLbl="node1" presStyleIdx="0" presStyleCnt="2" custScaleY="153695">
        <dgm:presLayoutVars>
          <dgm:bulletEnabled val="1"/>
        </dgm:presLayoutVars>
      </dgm:prSet>
      <dgm:spPr/>
      <dgm:t>
        <a:bodyPr/>
        <a:lstStyle/>
        <a:p>
          <a:endParaRPr lang="vi-VN"/>
        </a:p>
      </dgm:t>
    </dgm:pt>
    <dgm:pt modelId="{435FE120-D255-4433-8B33-2BDD41168267}" type="pres">
      <dgm:prSet presAssocID="{4C72C016-C9F4-41F6-876B-49B0398B8D62}" presName="accent_1" presStyleCnt="0"/>
      <dgm:spPr/>
    </dgm:pt>
    <dgm:pt modelId="{7538B8F1-6C77-4C3B-9FF7-65574411D500}" type="pres">
      <dgm:prSet presAssocID="{4C72C016-C9F4-41F6-876B-49B0398B8D62}" presName="accentRepeatNode" presStyleLbl="solidFgAcc1" presStyleIdx="0" presStyleCnt="2"/>
      <dgm:spPr/>
    </dgm:pt>
    <dgm:pt modelId="{571AB9B7-C69D-4093-8FAE-A2D59F5093B1}" type="pres">
      <dgm:prSet presAssocID="{D752AFE7-8535-4326-91B6-DC8CC82F77C4}" presName="text_2" presStyleLbl="node1" presStyleIdx="1" presStyleCnt="2" custScaleY="158104">
        <dgm:presLayoutVars>
          <dgm:bulletEnabled val="1"/>
        </dgm:presLayoutVars>
      </dgm:prSet>
      <dgm:spPr/>
      <dgm:t>
        <a:bodyPr/>
        <a:lstStyle/>
        <a:p>
          <a:endParaRPr lang="vi-VN"/>
        </a:p>
      </dgm:t>
    </dgm:pt>
    <dgm:pt modelId="{8CE49B90-0F62-4180-BEF8-71D4AF392D2F}" type="pres">
      <dgm:prSet presAssocID="{D752AFE7-8535-4326-91B6-DC8CC82F77C4}" presName="accent_2" presStyleCnt="0"/>
      <dgm:spPr/>
    </dgm:pt>
    <dgm:pt modelId="{405D6AA5-B23D-424F-A57D-978BA1F31891}" type="pres">
      <dgm:prSet presAssocID="{D752AFE7-8535-4326-91B6-DC8CC82F77C4}" presName="accentRepeatNode" presStyleLbl="solidFgAcc1" presStyleIdx="1" presStyleCnt="2"/>
      <dgm:spPr/>
    </dgm:pt>
  </dgm:ptLst>
  <dgm:cxnLst>
    <dgm:cxn modelId="{E27A2AEF-A88F-4FF1-9C39-B6EF534DE42B}" type="presOf" srcId="{FF8AAE9E-2164-4667-BAB7-2395981FCE51}" destId="{1817F754-CEEA-45A4-BA65-5B66D76EAF9E}" srcOrd="0" destOrd="0" presId="urn:microsoft.com/office/officeart/2008/layout/VerticalCurvedList"/>
    <dgm:cxn modelId="{D68441C9-821A-407F-833A-39DFB300CEB0}" type="presOf" srcId="{4C72C016-C9F4-41F6-876B-49B0398B8D62}" destId="{18F7A60A-6F18-4082-9F8D-90C95090BC6C}" srcOrd="0" destOrd="0" presId="urn:microsoft.com/office/officeart/2008/layout/VerticalCurvedList"/>
    <dgm:cxn modelId="{50C3A394-911F-4CA1-ACE3-9D0E45B7025D}" type="presOf" srcId="{7899216B-45C5-4DC6-8B8D-25EC207B5F05}" destId="{18A86B1F-D5AD-4DEA-BC1E-7D90699C9BD7}" srcOrd="0" destOrd="0" presId="urn:microsoft.com/office/officeart/2008/layout/VerticalCurvedList"/>
    <dgm:cxn modelId="{00962084-AFF2-4A79-BDF8-3B63BCCE3E95}" srcId="{FF8AAE9E-2164-4667-BAB7-2395981FCE51}" destId="{D752AFE7-8535-4326-91B6-DC8CC82F77C4}" srcOrd="1" destOrd="0" parTransId="{2E4DEF50-3904-4223-85FE-235549B84989}" sibTransId="{18D3B730-573D-4B7F-8B59-B2E65870A982}"/>
    <dgm:cxn modelId="{B07B8F31-8867-49B5-92CA-AE16032F8117}" srcId="{FF8AAE9E-2164-4667-BAB7-2395981FCE51}" destId="{4C72C016-C9F4-41F6-876B-49B0398B8D62}" srcOrd="0" destOrd="0" parTransId="{2DEE4A17-E03E-4A34-952F-37FF6EC19690}" sibTransId="{7899216B-45C5-4DC6-8B8D-25EC207B5F05}"/>
    <dgm:cxn modelId="{6AD4B600-C4AD-40D0-8764-15B836F0B641}" type="presOf" srcId="{D752AFE7-8535-4326-91B6-DC8CC82F77C4}" destId="{571AB9B7-C69D-4093-8FAE-A2D59F5093B1}" srcOrd="0" destOrd="0" presId="urn:microsoft.com/office/officeart/2008/layout/VerticalCurvedList"/>
    <dgm:cxn modelId="{0542F0CD-8160-49E7-BB14-9591FD227151}" type="presParOf" srcId="{1817F754-CEEA-45A4-BA65-5B66D76EAF9E}" destId="{EAE4E672-20A2-41C0-BA04-5E1A4DA3532F}" srcOrd="0" destOrd="0" presId="urn:microsoft.com/office/officeart/2008/layout/VerticalCurvedList"/>
    <dgm:cxn modelId="{68F477C4-23D1-4949-983E-77492A694C33}" type="presParOf" srcId="{EAE4E672-20A2-41C0-BA04-5E1A4DA3532F}" destId="{A1B2009F-977F-4333-A98D-6D25623E3AEC}" srcOrd="0" destOrd="0" presId="urn:microsoft.com/office/officeart/2008/layout/VerticalCurvedList"/>
    <dgm:cxn modelId="{4D68B508-62A8-43FC-B5A4-359F943BA671}" type="presParOf" srcId="{A1B2009F-977F-4333-A98D-6D25623E3AEC}" destId="{D4B87E79-2DDE-402F-81B5-421EF8BDD8B1}" srcOrd="0" destOrd="0" presId="urn:microsoft.com/office/officeart/2008/layout/VerticalCurvedList"/>
    <dgm:cxn modelId="{8D74A56F-A360-4C81-9CD1-0013576143E5}" type="presParOf" srcId="{A1B2009F-977F-4333-A98D-6D25623E3AEC}" destId="{18A86B1F-D5AD-4DEA-BC1E-7D90699C9BD7}" srcOrd="1" destOrd="0" presId="urn:microsoft.com/office/officeart/2008/layout/VerticalCurvedList"/>
    <dgm:cxn modelId="{455FE807-BEFD-405F-8BCF-0C6CCCFF8FC9}" type="presParOf" srcId="{A1B2009F-977F-4333-A98D-6D25623E3AEC}" destId="{338D87DE-B9BA-4B2E-85E5-90365D070F9F}" srcOrd="2" destOrd="0" presId="urn:microsoft.com/office/officeart/2008/layout/VerticalCurvedList"/>
    <dgm:cxn modelId="{B5F5DF20-96D8-4C38-B56A-76BB645FBB79}" type="presParOf" srcId="{A1B2009F-977F-4333-A98D-6D25623E3AEC}" destId="{3CEA66D3-DA5C-4F98-8E82-40AD6B81D56D}" srcOrd="3" destOrd="0" presId="urn:microsoft.com/office/officeart/2008/layout/VerticalCurvedList"/>
    <dgm:cxn modelId="{7C5671F1-2656-4609-9CFA-E76D0F75A33D}" type="presParOf" srcId="{EAE4E672-20A2-41C0-BA04-5E1A4DA3532F}" destId="{18F7A60A-6F18-4082-9F8D-90C95090BC6C}" srcOrd="1" destOrd="0" presId="urn:microsoft.com/office/officeart/2008/layout/VerticalCurvedList"/>
    <dgm:cxn modelId="{BDFECBFE-4299-46B4-A1C3-2FF3BD0AE171}" type="presParOf" srcId="{EAE4E672-20A2-41C0-BA04-5E1A4DA3532F}" destId="{435FE120-D255-4433-8B33-2BDD41168267}" srcOrd="2" destOrd="0" presId="urn:microsoft.com/office/officeart/2008/layout/VerticalCurvedList"/>
    <dgm:cxn modelId="{7E6046F4-6ADC-42DF-8B5D-9229086DE182}" type="presParOf" srcId="{435FE120-D255-4433-8B33-2BDD41168267}" destId="{7538B8F1-6C77-4C3B-9FF7-65574411D500}" srcOrd="0" destOrd="0" presId="urn:microsoft.com/office/officeart/2008/layout/VerticalCurvedList"/>
    <dgm:cxn modelId="{0B927CBD-319D-4E12-A0B1-732E48FE3E4C}" type="presParOf" srcId="{EAE4E672-20A2-41C0-BA04-5E1A4DA3532F}" destId="{571AB9B7-C69D-4093-8FAE-A2D59F5093B1}" srcOrd="3" destOrd="0" presId="urn:microsoft.com/office/officeart/2008/layout/VerticalCurvedList"/>
    <dgm:cxn modelId="{73CD6013-A4E3-4CB2-A1D1-B442A7F2FACD}" type="presParOf" srcId="{EAE4E672-20A2-41C0-BA04-5E1A4DA3532F}" destId="{8CE49B90-0F62-4180-BEF8-71D4AF392D2F}" srcOrd="4" destOrd="0" presId="urn:microsoft.com/office/officeart/2008/layout/VerticalCurvedList"/>
    <dgm:cxn modelId="{E27F3442-F778-4ED9-A1B3-CE1EEE972945}" type="presParOf" srcId="{8CE49B90-0F62-4180-BEF8-71D4AF392D2F}" destId="{405D6AA5-B23D-424F-A57D-978BA1F3189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3AE8711-2A25-42CE-97FE-3C760553A23E}" type="presOf" srcId="{E68D4694-1F67-49E2-A33E-1B5AAB5A13F8}" destId="{C4E94218-8237-46E1-998C-7F0E1F7B2774}" srcOrd="0" destOrd="0" presId="urn:microsoft.com/office/officeart/2005/8/layout/radial6"/>
    <dgm:cxn modelId="{5172A45F-372C-43ED-AE3F-D7ACCF2E9893}" type="presOf" srcId="{9D3117A5-160C-4AB8-B626-CFBEE2865A65}" destId="{EA989E72-6E6B-4DC3-B93C-987B13F8FEAB}" srcOrd="0" destOrd="0" presId="urn:microsoft.com/office/officeart/2005/8/layout/radial6"/>
    <dgm:cxn modelId="{1F437EC4-061F-44DA-8128-6CF595EEA420}" type="presOf" srcId="{71624249-530B-4714-A07A-59675AD32891}" destId="{537D9F78-1E5C-473C-A6AE-132B553E0CE1}" srcOrd="0" destOrd="0" presId="urn:microsoft.com/office/officeart/2005/8/layout/radial6"/>
    <dgm:cxn modelId="{1B162781-CB31-4AA5-8A1F-6F9A82E7FCEB}" type="presOf" srcId="{BFFB93D3-23FC-42B1-B494-46DE590A5F1A}" destId="{4FC6BAF0-4101-448E-9AA0-8D284FEDA5C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AAB291B2-788C-4C7F-A00B-8C6B50AA6D5E}" type="presOf" srcId="{FF65AE2F-B51C-4F11-A173-9A59C3C9905A}" destId="{7550E328-3B1D-487B-9074-967D9EA5F76B}" srcOrd="0" destOrd="0" presId="urn:microsoft.com/office/officeart/2005/8/layout/radial6"/>
    <dgm:cxn modelId="{FCB26669-B7F4-4D86-AF88-5D4D8AB46203}" type="presOf" srcId="{58F4C0A7-4E3A-4912-B6C0-036807847C5B}" destId="{1E279C9C-73D5-4217-9F6B-BB35862B285A}"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52E41825-05B3-4261-8FE5-8E28C651054F}" type="presOf" srcId="{035F3E02-36CF-46CA-8DFA-A28AD613100C}" destId="{BBC049EB-E1AB-4DEF-A5B4-858449A90B79}" srcOrd="0" destOrd="0" presId="urn:microsoft.com/office/officeart/2005/8/layout/radial6"/>
    <dgm:cxn modelId="{5F50022E-C702-46DB-AEF5-07E2474EC302}" type="presOf" srcId="{F217ECD2-5E12-457B-8FC0-4195AAA326B7}" destId="{5937B9B3-960F-468D-8C56-DA0A67251142}"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8D91A60D-9536-4A3C-8AA2-6511C0F050FA}" type="presOf" srcId="{B24BBE33-DB04-4A9D-AA15-CC6B1E530E79}" destId="{1B3EF548-E10B-4220-A380-A10246D3917B}" srcOrd="0" destOrd="0" presId="urn:microsoft.com/office/officeart/2005/8/layout/radial6"/>
    <dgm:cxn modelId="{494B10B6-06DB-4F82-9264-E4380FC96310}" type="presOf" srcId="{5A9D3FE6-033F-4165-9588-5D59889A6336}" destId="{373D69E0-3FDC-4D39-9F11-29D05845FFFD}" srcOrd="0" destOrd="0" presId="urn:microsoft.com/office/officeart/2005/8/layout/radial6"/>
    <dgm:cxn modelId="{B203DEC3-8F69-4748-9F53-44511E70DDBB}" type="presParOf" srcId="{4FC6BAF0-4101-448E-9AA0-8D284FEDA5C1}" destId="{1E279C9C-73D5-4217-9F6B-BB35862B285A}" srcOrd="0" destOrd="0" presId="urn:microsoft.com/office/officeart/2005/8/layout/radial6"/>
    <dgm:cxn modelId="{DCF41AC8-1736-4B80-A4E1-58C643C9406D}" type="presParOf" srcId="{4FC6BAF0-4101-448E-9AA0-8D284FEDA5C1}" destId="{1B3EF548-E10B-4220-A380-A10246D3917B}" srcOrd="1" destOrd="0" presId="urn:microsoft.com/office/officeart/2005/8/layout/radial6"/>
    <dgm:cxn modelId="{15457311-3202-46B0-8ACF-7F4C2DDF9DCD}" type="presParOf" srcId="{4FC6BAF0-4101-448E-9AA0-8D284FEDA5C1}" destId="{8020391A-FC75-46B6-97EB-B027DC8CE0F7}" srcOrd="2" destOrd="0" presId="urn:microsoft.com/office/officeart/2005/8/layout/radial6"/>
    <dgm:cxn modelId="{48F50E66-2C99-4C15-87D8-23615EFE23A4}" type="presParOf" srcId="{4FC6BAF0-4101-448E-9AA0-8D284FEDA5C1}" destId="{537D9F78-1E5C-473C-A6AE-132B553E0CE1}" srcOrd="3" destOrd="0" presId="urn:microsoft.com/office/officeart/2005/8/layout/radial6"/>
    <dgm:cxn modelId="{ECB270CA-801F-42E8-B410-390BB83EB380}" type="presParOf" srcId="{4FC6BAF0-4101-448E-9AA0-8D284FEDA5C1}" destId="{7550E328-3B1D-487B-9074-967D9EA5F76B}" srcOrd="4" destOrd="0" presId="urn:microsoft.com/office/officeart/2005/8/layout/radial6"/>
    <dgm:cxn modelId="{C08DD779-4D07-4D52-9C94-433BF6AD93A6}" type="presParOf" srcId="{4FC6BAF0-4101-448E-9AA0-8D284FEDA5C1}" destId="{73523473-64CC-4D9D-BB1E-F7BF7115F0FB}" srcOrd="5" destOrd="0" presId="urn:microsoft.com/office/officeart/2005/8/layout/radial6"/>
    <dgm:cxn modelId="{C541CCF6-5FF8-4E67-AE79-3CCB8D3936D1}" type="presParOf" srcId="{4FC6BAF0-4101-448E-9AA0-8D284FEDA5C1}" destId="{BBC049EB-E1AB-4DEF-A5B4-858449A90B79}" srcOrd="6" destOrd="0" presId="urn:microsoft.com/office/officeart/2005/8/layout/radial6"/>
    <dgm:cxn modelId="{F4EA34EE-9BDA-4179-90D2-F12BBFE91E5C}" type="presParOf" srcId="{4FC6BAF0-4101-448E-9AA0-8D284FEDA5C1}" destId="{C4E94218-8237-46E1-998C-7F0E1F7B2774}" srcOrd="7" destOrd="0" presId="urn:microsoft.com/office/officeart/2005/8/layout/radial6"/>
    <dgm:cxn modelId="{E1E3D67F-D306-49DB-854F-F8C4458050CC}" type="presParOf" srcId="{4FC6BAF0-4101-448E-9AA0-8D284FEDA5C1}" destId="{B78A92F8-41A4-4C1D-99B0-8987DA80E0A0}" srcOrd="8" destOrd="0" presId="urn:microsoft.com/office/officeart/2005/8/layout/radial6"/>
    <dgm:cxn modelId="{611DDC6C-0E62-4CE3-88C7-9D9136B12BC2}" type="presParOf" srcId="{4FC6BAF0-4101-448E-9AA0-8D284FEDA5C1}" destId="{EA989E72-6E6B-4DC3-B93C-987B13F8FEAB}" srcOrd="9" destOrd="0" presId="urn:microsoft.com/office/officeart/2005/8/layout/radial6"/>
    <dgm:cxn modelId="{9E902DAC-9688-48B4-ABBA-6970C9CB26DA}" type="presParOf" srcId="{4FC6BAF0-4101-448E-9AA0-8D284FEDA5C1}" destId="{373D69E0-3FDC-4D39-9F11-29D05845FFFD}" srcOrd="10" destOrd="0" presId="urn:microsoft.com/office/officeart/2005/8/layout/radial6"/>
    <dgm:cxn modelId="{833E0CC4-D824-4A79-81F4-C00E09D56B8C}" type="presParOf" srcId="{4FC6BAF0-4101-448E-9AA0-8D284FEDA5C1}" destId="{6B876D19-8CF1-47D7-AD6C-8E6DAC518124}" srcOrd="11" destOrd="0" presId="urn:microsoft.com/office/officeart/2005/8/layout/radial6"/>
    <dgm:cxn modelId="{FC476B0A-F372-4C19-9240-24BC8BFF2B9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53E28D5A-1358-4610-B620-338C0FA1EFD4}" type="presOf" srcId="{F217ECD2-5E12-457B-8FC0-4195AAA326B7}" destId="{5937B9B3-960F-468D-8C56-DA0A67251142}" srcOrd="0" destOrd="0" presId="urn:microsoft.com/office/officeart/2005/8/layout/radial6"/>
    <dgm:cxn modelId="{E7AF2FD8-DA0B-4E62-B7A5-2C3493DDD946}" type="presOf" srcId="{5A9D3FE6-033F-4165-9588-5D59889A6336}" destId="{373D69E0-3FDC-4D39-9F11-29D05845FFFD}" srcOrd="0" destOrd="0" presId="urn:microsoft.com/office/officeart/2005/8/layout/radial6"/>
    <dgm:cxn modelId="{CFD617D1-C21C-4057-9753-A6224B906249}" type="presOf" srcId="{BFFB93D3-23FC-42B1-B494-46DE590A5F1A}" destId="{4FC6BAF0-4101-448E-9AA0-8D284FEDA5C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8273E5EC-2442-45DB-BE78-E671CB97E5DC}"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52E06623-18F6-4841-8282-CA4891BF37AA}"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A1246CE9-1DB9-4EFE-958E-D230A88A77F7}" type="presOf" srcId="{E68D4694-1F67-49E2-A33E-1B5AAB5A13F8}" destId="{C4E94218-8237-46E1-998C-7F0E1F7B2774}" srcOrd="0" destOrd="0" presId="urn:microsoft.com/office/officeart/2005/8/layout/radial6"/>
    <dgm:cxn modelId="{327750A2-3778-494D-B996-2BB6856EA746}" type="presOf" srcId="{9D3117A5-160C-4AB8-B626-CFBEE2865A65}" destId="{EA989E72-6E6B-4DC3-B93C-987B13F8FEAB}" srcOrd="0" destOrd="0" presId="urn:microsoft.com/office/officeart/2005/8/layout/radial6"/>
    <dgm:cxn modelId="{A9B532F7-30C1-4428-BC5E-4E9F78BD42ED}" type="presOf" srcId="{035F3E02-36CF-46CA-8DFA-A28AD613100C}" destId="{BBC049EB-E1AB-4DEF-A5B4-858449A90B79}" srcOrd="0" destOrd="0" presId="urn:microsoft.com/office/officeart/2005/8/layout/radial6"/>
    <dgm:cxn modelId="{0CE67BE9-C086-48A6-8256-EF0375986D56}" type="presOf" srcId="{58F4C0A7-4E3A-4912-B6C0-036807847C5B}" destId="{1E279C9C-73D5-4217-9F6B-BB35862B285A}" srcOrd="0" destOrd="0" presId="urn:microsoft.com/office/officeart/2005/8/layout/radial6"/>
    <dgm:cxn modelId="{F346AFA3-CEF7-4650-A28D-CE0646226888}" type="presOf" srcId="{71624249-530B-4714-A07A-59675AD32891}" destId="{537D9F78-1E5C-473C-A6AE-132B553E0CE1}" srcOrd="0" destOrd="0" presId="urn:microsoft.com/office/officeart/2005/8/layout/radial6"/>
    <dgm:cxn modelId="{BEF01DC3-D24D-45A4-8DC3-A35F5462DC3B}" type="presParOf" srcId="{4FC6BAF0-4101-448E-9AA0-8D284FEDA5C1}" destId="{1E279C9C-73D5-4217-9F6B-BB35862B285A}" srcOrd="0" destOrd="0" presId="urn:microsoft.com/office/officeart/2005/8/layout/radial6"/>
    <dgm:cxn modelId="{7FCE0C09-85B4-4926-92EF-3AA36A9521C9}" type="presParOf" srcId="{4FC6BAF0-4101-448E-9AA0-8D284FEDA5C1}" destId="{1B3EF548-E10B-4220-A380-A10246D3917B}" srcOrd="1" destOrd="0" presId="urn:microsoft.com/office/officeart/2005/8/layout/radial6"/>
    <dgm:cxn modelId="{430934B8-FDBE-4115-BA65-AC9D6D64859D}" type="presParOf" srcId="{4FC6BAF0-4101-448E-9AA0-8D284FEDA5C1}" destId="{8020391A-FC75-46B6-97EB-B027DC8CE0F7}" srcOrd="2" destOrd="0" presId="urn:microsoft.com/office/officeart/2005/8/layout/radial6"/>
    <dgm:cxn modelId="{5D63803C-488D-490D-80F8-9A3D2E700C54}" type="presParOf" srcId="{4FC6BAF0-4101-448E-9AA0-8D284FEDA5C1}" destId="{537D9F78-1E5C-473C-A6AE-132B553E0CE1}" srcOrd="3" destOrd="0" presId="urn:microsoft.com/office/officeart/2005/8/layout/radial6"/>
    <dgm:cxn modelId="{EFDE9A04-58E8-4139-B4C5-D3E75B3461F4}" type="presParOf" srcId="{4FC6BAF0-4101-448E-9AA0-8D284FEDA5C1}" destId="{7550E328-3B1D-487B-9074-967D9EA5F76B}" srcOrd="4" destOrd="0" presId="urn:microsoft.com/office/officeart/2005/8/layout/radial6"/>
    <dgm:cxn modelId="{B17D71CE-61A0-447F-A957-283637633D53}" type="presParOf" srcId="{4FC6BAF0-4101-448E-9AA0-8D284FEDA5C1}" destId="{73523473-64CC-4D9D-BB1E-F7BF7115F0FB}" srcOrd="5" destOrd="0" presId="urn:microsoft.com/office/officeart/2005/8/layout/radial6"/>
    <dgm:cxn modelId="{FE1D7014-F7D1-427E-B207-77973F15DFCA}" type="presParOf" srcId="{4FC6BAF0-4101-448E-9AA0-8D284FEDA5C1}" destId="{BBC049EB-E1AB-4DEF-A5B4-858449A90B79}" srcOrd="6" destOrd="0" presId="urn:microsoft.com/office/officeart/2005/8/layout/radial6"/>
    <dgm:cxn modelId="{32B6C0A3-3BD3-42EE-BA50-01568E4B185A}" type="presParOf" srcId="{4FC6BAF0-4101-448E-9AA0-8D284FEDA5C1}" destId="{C4E94218-8237-46E1-998C-7F0E1F7B2774}" srcOrd="7" destOrd="0" presId="urn:microsoft.com/office/officeart/2005/8/layout/radial6"/>
    <dgm:cxn modelId="{3F5A9CD2-33F7-4119-B912-7FEA2EA18E0E}" type="presParOf" srcId="{4FC6BAF0-4101-448E-9AA0-8D284FEDA5C1}" destId="{B78A92F8-41A4-4C1D-99B0-8987DA80E0A0}" srcOrd="8" destOrd="0" presId="urn:microsoft.com/office/officeart/2005/8/layout/radial6"/>
    <dgm:cxn modelId="{2B2EF33C-768C-4C8E-87FF-601C00D03C6E}" type="presParOf" srcId="{4FC6BAF0-4101-448E-9AA0-8D284FEDA5C1}" destId="{EA989E72-6E6B-4DC3-B93C-987B13F8FEAB}" srcOrd="9" destOrd="0" presId="urn:microsoft.com/office/officeart/2005/8/layout/radial6"/>
    <dgm:cxn modelId="{B4E8233E-223B-4B42-971C-FA8E8B25A93C}" type="presParOf" srcId="{4FC6BAF0-4101-448E-9AA0-8D284FEDA5C1}" destId="{373D69E0-3FDC-4D39-9F11-29D05845FFFD}" srcOrd="10" destOrd="0" presId="urn:microsoft.com/office/officeart/2005/8/layout/radial6"/>
    <dgm:cxn modelId="{F3640379-2CBC-4811-A479-A45660471BE0}" type="presParOf" srcId="{4FC6BAF0-4101-448E-9AA0-8D284FEDA5C1}" destId="{6B876D19-8CF1-47D7-AD6C-8E6DAC518124}" srcOrd="11" destOrd="0" presId="urn:microsoft.com/office/officeart/2005/8/layout/radial6"/>
    <dgm:cxn modelId="{A435A402-A0B7-4058-9AD2-0E9BED7DAE36}"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48A63F47-AAA9-4597-BF47-91C9240BE3EF}" type="presOf" srcId="{035F3E02-36CF-46CA-8DFA-A28AD613100C}" destId="{BBC049EB-E1AB-4DEF-A5B4-858449A90B79}"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A2FE3A0B-D446-4994-B35A-D15FD4A11824}" type="presOf" srcId="{58F4C0A7-4E3A-4912-B6C0-036807847C5B}" destId="{1E279C9C-73D5-4217-9F6B-BB35862B285A}" srcOrd="0" destOrd="0" presId="urn:microsoft.com/office/officeart/2005/8/layout/radial6"/>
    <dgm:cxn modelId="{DA3BF7F4-4800-4918-82D3-146CA97B5016}" type="presOf" srcId="{BFFB93D3-23FC-42B1-B494-46DE590A5F1A}" destId="{4FC6BAF0-4101-448E-9AA0-8D284FEDA5C1}" srcOrd="0" destOrd="0" presId="urn:microsoft.com/office/officeart/2005/8/layout/radial6"/>
    <dgm:cxn modelId="{1B257F8F-FFAC-433F-88EB-35EF39C9AAEA}" type="presOf" srcId="{71624249-530B-4714-A07A-59675AD32891}" destId="{537D9F78-1E5C-473C-A6AE-132B553E0CE1}" srcOrd="0" destOrd="0" presId="urn:microsoft.com/office/officeart/2005/8/layout/radial6"/>
    <dgm:cxn modelId="{911C3825-34BE-4B48-82B3-D90EE999927A}"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CA06F1CB-A43A-4D09-AD0D-4B6F39F04D88}" srcId="{58F4C0A7-4E3A-4912-B6C0-036807847C5B}" destId="{FF65AE2F-B51C-4F11-A173-9A59C3C9905A}" srcOrd="1" destOrd="0" parTransId="{398AC6AC-7BED-4BA8-8F4E-E4D3E0227451}" sibTransId="{035F3E02-36CF-46CA-8DFA-A28AD613100C}"/>
    <dgm:cxn modelId="{A5C17D81-9DF7-45BB-A75C-655DAA77180C}" type="presOf" srcId="{5A9D3FE6-033F-4165-9588-5D59889A6336}" destId="{373D69E0-3FDC-4D39-9F11-29D05845FFFD}"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39958EDA-EDCE-4CE2-B2C7-A00D218D9551}" type="presOf" srcId="{F217ECD2-5E12-457B-8FC0-4195AAA326B7}" destId="{5937B9B3-960F-468D-8C56-DA0A67251142}" srcOrd="0" destOrd="0" presId="urn:microsoft.com/office/officeart/2005/8/layout/radial6"/>
    <dgm:cxn modelId="{0627E164-0D50-496F-A2F5-5CA493B926A2}" type="presOf" srcId="{FF65AE2F-B51C-4F11-A173-9A59C3C9905A}" destId="{7550E328-3B1D-487B-9074-967D9EA5F76B}" srcOrd="0" destOrd="0" presId="urn:microsoft.com/office/officeart/2005/8/layout/radial6"/>
    <dgm:cxn modelId="{02D9D774-8791-42B1-AE0E-FF5F6CF79F25}" type="presOf" srcId="{9D3117A5-160C-4AB8-B626-CFBEE2865A65}" destId="{EA989E72-6E6B-4DC3-B93C-987B13F8FEAB}" srcOrd="0" destOrd="0" presId="urn:microsoft.com/office/officeart/2005/8/layout/radial6"/>
    <dgm:cxn modelId="{6381E9D6-6776-4406-9840-8FF2015A4A6C}" type="presOf" srcId="{E68D4694-1F67-49E2-A33E-1B5AAB5A13F8}" destId="{C4E94218-8237-46E1-998C-7F0E1F7B2774}" srcOrd="0" destOrd="0" presId="urn:microsoft.com/office/officeart/2005/8/layout/radial6"/>
    <dgm:cxn modelId="{E31FF0FD-5E3E-4749-A7A0-E274CE4BE95C}" type="presParOf" srcId="{4FC6BAF0-4101-448E-9AA0-8D284FEDA5C1}" destId="{1E279C9C-73D5-4217-9F6B-BB35862B285A}" srcOrd="0" destOrd="0" presId="urn:microsoft.com/office/officeart/2005/8/layout/radial6"/>
    <dgm:cxn modelId="{979B3403-873F-4642-8960-0A4368014225}" type="presParOf" srcId="{4FC6BAF0-4101-448E-9AA0-8D284FEDA5C1}" destId="{1B3EF548-E10B-4220-A380-A10246D3917B}" srcOrd="1" destOrd="0" presId="urn:microsoft.com/office/officeart/2005/8/layout/radial6"/>
    <dgm:cxn modelId="{6E5CA21B-D057-418E-BEF3-7DFE70877681}" type="presParOf" srcId="{4FC6BAF0-4101-448E-9AA0-8D284FEDA5C1}" destId="{8020391A-FC75-46B6-97EB-B027DC8CE0F7}" srcOrd="2" destOrd="0" presId="urn:microsoft.com/office/officeart/2005/8/layout/radial6"/>
    <dgm:cxn modelId="{EA02A2E8-5134-4588-BFD8-B99A570C7F83}" type="presParOf" srcId="{4FC6BAF0-4101-448E-9AA0-8D284FEDA5C1}" destId="{537D9F78-1E5C-473C-A6AE-132B553E0CE1}" srcOrd="3" destOrd="0" presId="urn:microsoft.com/office/officeart/2005/8/layout/radial6"/>
    <dgm:cxn modelId="{F36D36E2-C91F-4049-8370-01166763E1BD}" type="presParOf" srcId="{4FC6BAF0-4101-448E-9AA0-8D284FEDA5C1}" destId="{7550E328-3B1D-487B-9074-967D9EA5F76B}" srcOrd="4" destOrd="0" presId="urn:microsoft.com/office/officeart/2005/8/layout/radial6"/>
    <dgm:cxn modelId="{54205563-46CD-4000-AE20-9DBDEEF95D24}" type="presParOf" srcId="{4FC6BAF0-4101-448E-9AA0-8D284FEDA5C1}" destId="{73523473-64CC-4D9D-BB1E-F7BF7115F0FB}" srcOrd="5" destOrd="0" presId="urn:microsoft.com/office/officeart/2005/8/layout/radial6"/>
    <dgm:cxn modelId="{E1080E39-609B-4C84-99E1-CD80EA467176}" type="presParOf" srcId="{4FC6BAF0-4101-448E-9AA0-8D284FEDA5C1}" destId="{BBC049EB-E1AB-4DEF-A5B4-858449A90B79}" srcOrd="6" destOrd="0" presId="urn:microsoft.com/office/officeart/2005/8/layout/radial6"/>
    <dgm:cxn modelId="{44E0A972-41A8-4ECF-985D-D82F61DD084B}" type="presParOf" srcId="{4FC6BAF0-4101-448E-9AA0-8D284FEDA5C1}" destId="{C4E94218-8237-46E1-998C-7F0E1F7B2774}" srcOrd="7" destOrd="0" presId="urn:microsoft.com/office/officeart/2005/8/layout/radial6"/>
    <dgm:cxn modelId="{5746DB43-7148-4198-A40F-26C4FB05296F}" type="presParOf" srcId="{4FC6BAF0-4101-448E-9AA0-8D284FEDA5C1}" destId="{B78A92F8-41A4-4C1D-99B0-8987DA80E0A0}" srcOrd="8" destOrd="0" presId="urn:microsoft.com/office/officeart/2005/8/layout/radial6"/>
    <dgm:cxn modelId="{663DD1FB-E42C-45E5-992A-B2D833DE7A27}" type="presParOf" srcId="{4FC6BAF0-4101-448E-9AA0-8D284FEDA5C1}" destId="{EA989E72-6E6B-4DC3-B93C-987B13F8FEAB}" srcOrd="9" destOrd="0" presId="urn:microsoft.com/office/officeart/2005/8/layout/radial6"/>
    <dgm:cxn modelId="{D9DF6295-87A3-41FC-A3AD-2A7DB0DCC238}" type="presParOf" srcId="{4FC6BAF0-4101-448E-9AA0-8D284FEDA5C1}" destId="{373D69E0-3FDC-4D39-9F11-29D05845FFFD}" srcOrd="10" destOrd="0" presId="urn:microsoft.com/office/officeart/2005/8/layout/radial6"/>
    <dgm:cxn modelId="{5E7D36AC-7B12-45ED-8D9B-74984924DF4F}" type="presParOf" srcId="{4FC6BAF0-4101-448E-9AA0-8D284FEDA5C1}" destId="{6B876D19-8CF1-47D7-AD6C-8E6DAC518124}" srcOrd="11" destOrd="0" presId="urn:microsoft.com/office/officeart/2005/8/layout/radial6"/>
    <dgm:cxn modelId="{95512F7D-D832-438C-84D6-10FA9B1ED044}"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F83C7A-180C-4514-8DCC-087747263BD6}"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vi-VN"/>
        </a:p>
      </dgm:t>
    </dgm:pt>
    <dgm:pt modelId="{921C6584-8C5D-467B-B879-405B36E2DA32}">
      <dgm:prSet phldrT="[Text]" custT="1"/>
      <dgm:spPr>
        <a:solidFill>
          <a:schemeClr val="accent4">
            <a:lumMod val="20000"/>
            <a:lumOff val="80000"/>
          </a:schemeClr>
        </a:solidFill>
      </dgm:spPr>
      <dgm:t>
        <a:bodyPr/>
        <a:lstStyle/>
        <a:p>
          <a:r>
            <a:rPr lang="vi-VN" sz="2400" b="1">
              <a:solidFill>
                <a:srgbClr val="FF0000"/>
              </a:solidFill>
            </a:rPr>
            <a:t>Thu gom phân lợn hàng ngày</a:t>
          </a:r>
        </a:p>
      </dgm:t>
    </dgm:pt>
    <dgm:pt modelId="{60B1FF12-43DA-4B07-928C-B7737B038222}" type="parTrans" cxnId="{B2E026E3-BF4B-46AC-9EEA-13229F4493B5}">
      <dgm:prSet/>
      <dgm:spPr/>
      <dgm:t>
        <a:bodyPr/>
        <a:lstStyle/>
        <a:p>
          <a:endParaRPr lang="vi-VN"/>
        </a:p>
      </dgm:t>
    </dgm:pt>
    <dgm:pt modelId="{80A68E00-4A9F-4F91-8735-93E1F2DC7FBC}" type="sibTrans" cxnId="{B2E026E3-BF4B-46AC-9EEA-13229F4493B5}">
      <dgm:prSet/>
      <dgm:spPr/>
      <dgm:t>
        <a:bodyPr/>
        <a:lstStyle/>
        <a:p>
          <a:endParaRPr lang="vi-VN"/>
        </a:p>
      </dgm:t>
    </dgm:pt>
    <dgm:pt modelId="{FAE2A138-8214-4797-B370-EFC845C47EB7}">
      <dgm:prSet phldrT="[Text]" custT="1"/>
      <dgm:spPr/>
      <dgm:t>
        <a:bodyPr/>
        <a:lstStyle/>
        <a:p>
          <a:r>
            <a:rPr lang="vi-VN" sz="1800" b="1"/>
            <a:t>Hạn chế </a:t>
          </a:r>
          <a:r>
            <a:rPr lang="nb-NO" sz="1800" b="1"/>
            <a:t>sự tồn tại</a:t>
          </a:r>
          <a:r>
            <a:rPr lang="vi-VN" sz="1800" b="1"/>
            <a:t>,</a:t>
          </a:r>
          <a:r>
            <a:rPr lang="nb-NO" sz="1800" b="1"/>
            <a:t> phát triển </a:t>
          </a:r>
          <a:r>
            <a:rPr lang="vi-VN" sz="1800" b="1"/>
            <a:t>và phát tán </a:t>
          </a:r>
          <a:r>
            <a:rPr lang="nb-NO" sz="1800" b="1"/>
            <a:t>của </a:t>
          </a:r>
          <a:r>
            <a:rPr lang="vi-VN" sz="1800" b="1"/>
            <a:t>mầm bệnh</a:t>
          </a:r>
        </a:p>
      </dgm:t>
    </dgm:pt>
    <dgm:pt modelId="{E668E29C-5232-4BC1-91C3-BD5C571B464E}" type="parTrans" cxnId="{0721871B-5413-4774-9032-4CCBF6B2A9DE}">
      <dgm:prSet/>
      <dgm:spPr/>
      <dgm:t>
        <a:bodyPr/>
        <a:lstStyle/>
        <a:p>
          <a:endParaRPr lang="vi-VN"/>
        </a:p>
      </dgm:t>
    </dgm:pt>
    <dgm:pt modelId="{07054A99-E14A-40D0-A104-3C32505B7DEE}" type="sibTrans" cxnId="{0721871B-5413-4774-9032-4CCBF6B2A9DE}">
      <dgm:prSet/>
      <dgm:spPr/>
      <dgm:t>
        <a:bodyPr/>
        <a:lstStyle/>
        <a:p>
          <a:endParaRPr lang="vi-VN"/>
        </a:p>
      </dgm:t>
    </dgm:pt>
    <dgm:pt modelId="{1E25F835-0BE1-485F-BAF2-EA4915E6A6DC}">
      <dgm:prSet phldrT="[Text]" custT="1"/>
      <dgm:spPr/>
      <dgm:t>
        <a:bodyPr/>
        <a:lstStyle/>
        <a:p>
          <a:r>
            <a:rPr lang="vi-VN" sz="1800" b="1"/>
            <a:t>Giảm mùi hôi</a:t>
          </a:r>
        </a:p>
      </dgm:t>
    </dgm:pt>
    <dgm:pt modelId="{B2421834-EECE-4B42-9029-65BAA2D3FC62}" type="parTrans" cxnId="{039EA855-5A7E-4C22-8C65-BDE177749BF8}">
      <dgm:prSet/>
      <dgm:spPr/>
      <dgm:t>
        <a:bodyPr/>
        <a:lstStyle/>
        <a:p>
          <a:endParaRPr lang="vi-VN"/>
        </a:p>
      </dgm:t>
    </dgm:pt>
    <dgm:pt modelId="{D651A839-172A-4AA6-A4CB-1079DD9C0458}" type="sibTrans" cxnId="{039EA855-5A7E-4C22-8C65-BDE177749BF8}">
      <dgm:prSet/>
      <dgm:spPr/>
      <dgm:t>
        <a:bodyPr/>
        <a:lstStyle/>
        <a:p>
          <a:endParaRPr lang="vi-VN"/>
        </a:p>
      </dgm:t>
    </dgm:pt>
    <dgm:pt modelId="{BF069A58-58BE-4581-9BC5-AB48971BB9F5}">
      <dgm:prSet phldrT="[Text]" custT="1"/>
      <dgm:spPr/>
      <dgm:t>
        <a:bodyPr/>
        <a:lstStyle/>
        <a:p>
          <a:r>
            <a:rPr lang="vi-VN" sz="1800" b="1"/>
            <a:t>Giảm bụi</a:t>
          </a:r>
        </a:p>
      </dgm:t>
    </dgm:pt>
    <dgm:pt modelId="{1D849578-417D-411F-9252-857FEFCE0DD1}" type="parTrans" cxnId="{46F82C42-DE08-4458-B7BE-F8B4156DBAD8}">
      <dgm:prSet/>
      <dgm:spPr/>
      <dgm:t>
        <a:bodyPr/>
        <a:lstStyle/>
        <a:p>
          <a:endParaRPr lang="vi-VN"/>
        </a:p>
      </dgm:t>
    </dgm:pt>
    <dgm:pt modelId="{D43C8047-2FCE-4650-ABDD-64C42434B21D}" type="sibTrans" cxnId="{46F82C42-DE08-4458-B7BE-F8B4156DBAD8}">
      <dgm:prSet/>
      <dgm:spPr/>
      <dgm:t>
        <a:bodyPr/>
        <a:lstStyle/>
        <a:p>
          <a:endParaRPr lang="vi-VN"/>
        </a:p>
      </dgm:t>
    </dgm:pt>
    <dgm:pt modelId="{445F9126-EB2B-4311-A53F-507997D504D2}">
      <dgm:prSet phldrT="[Text]" custT="1"/>
      <dgm:spPr/>
      <dgm:t>
        <a:bodyPr/>
        <a:lstStyle/>
        <a:p>
          <a:r>
            <a:rPr lang="vi-VN" sz="1800" b="1">
              <a:latin typeface="Arial" panose="020B0604020202020204" pitchFamily="34" charset="0"/>
              <a:cs typeface="Arial" panose="020B0604020202020204" pitchFamily="34" charset="0"/>
            </a:rPr>
            <a:t>Giảm tải cho quá trình xử lý chất thải</a:t>
          </a:r>
        </a:p>
      </dgm:t>
    </dgm:pt>
    <dgm:pt modelId="{E5C5982A-37E8-438D-B6F7-0838D329E382}" type="parTrans" cxnId="{8F70463D-B908-4155-919F-B65CC7BC23B2}">
      <dgm:prSet/>
      <dgm:spPr/>
      <dgm:t>
        <a:bodyPr/>
        <a:lstStyle/>
        <a:p>
          <a:endParaRPr lang="vi-VN"/>
        </a:p>
      </dgm:t>
    </dgm:pt>
    <dgm:pt modelId="{10B11A44-D07A-4509-A431-B9DE581F59AE}" type="sibTrans" cxnId="{8F70463D-B908-4155-919F-B65CC7BC23B2}">
      <dgm:prSet/>
      <dgm:spPr/>
      <dgm:t>
        <a:bodyPr/>
        <a:lstStyle/>
        <a:p>
          <a:endParaRPr lang="vi-VN"/>
        </a:p>
      </dgm:t>
    </dgm:pt>
    <dgm:pt modelId="{4012D46C-791C-4552-94DB-4304794F8A04}">
      <dgm:prSet phldrT="[Text]" custT="1"/>
      <dgm:spPr/>
      <dgm:t>
        <a:bodyPr/>
        <a:lstStyle/>
        <a:p>
          <a:r>
            <a:rPr lang="vi-VN" sz="1800" b="1"/>
            <a:t>Giữ vệ sinh cho lợn</a:t>
          </a:r>
        </a:p>
      </dgm:t>
    </dgm:pt>
    <dgm:pt modelId="{806B5779-F37E-47F0-AD7C-1CF80FB6A13C}" type="parTrans" cxnId="{7CAB04F2-E8AD-48AF-BCB3-D03DB6062848}">
      <dgm:prSet/>
      <dgm:spPr/>
      <dgm:t>
        <a:bodyPr/>
        <a:lstStyle/>
        <a:p>
          <a:endParaRPr lang="vi-VN"/>
        </a:p>
      </dgm:t>
    </dgm:pt>
    <dgm:pt modelId="{3835F391-32F6-4C15-819E-C3E3E00B28FE}" type="sibTrans" cxnId="{7CAB04F2-E8AD-48AF-BCB3-D03DB6062848}">
      <dgm:prSet/>
      <dgm:spPr/>
      <dgm:t>
        <a:bodyPr/>
        <a:lstStyle/>
        <a:p>
          <a:endParaRPr lang="vi-VN"/>
        </a:p>
      </dgm:t>
    </dgm:pt>
    <dgm:pt modelId="{37CCF0A6-1721-4A8D-9AD4-510D8E3ACC46}">
      <dgm:prSet phldrT="[Text]"/>
      <dgm:spPr/>
      <dgm:t>
        <a:bodyPr/>
        <a:lstStyle/>
        <a:p>
          <a:endParaRPr lang="vi-VN"/>
        </a:p>
      </dgm:t>
    </dgm:pt>
    <dgm:pt modelId="{F16346A7-764D-4D56-8ADB-42BE14E871E8}" type="parTrans" cxnId="{392AB877-0498-473C-91D6-8A2E988D7062}">
      <dgm:prSet/>
      <dgm:spPr/>
      <dgm:t>
        <a:bodyPr/>
        <a:lstStyle/>
        <a:p>
          <a:endParaRPr lang="vi-VN"/>
        </a:p>
      </dgm:t>
    </dgm:pt>
    <dgm:pt modelId="{5BD1B6A0-1216-46D7-9486-4F0A6C4FB4CF}" type="sibTrans" cxnId="{392AB877-0498-473C-91D6-8A2E988D7062}">
      <dgm:prSet/>
      <dgm:spPr/>
      <dgm:t>
        <a:bodyPr/>
        <a:lstStyle/>
        <a:p>
          <a:endParaRPr lang="vi-VN"/>
        </a:p>
      </dgm:t>
    </dgm:pt>
    <dgm:pt modelId="{F256C5F1-74AA-4CC2-8EA8-348A7BDF07E7}" type="pres">
      <dgm:prSet presAssocID="{73F83C7A-180C-4514-8DCC-087747263BD6}" presName="Name0" presStyleCnt="0">
        <dgm:presLayoutVars>
          <dgm:chMax val="1"/>
          <dgm:chPref val="1"/>
        </dgm:presLayoutVars>
      </dgm:prSet>
      <dgm:spPr/>
      <dgm:t>
        <a:bodyPr/>
        <a:lstStyle/>
        <a:p>
          <a:endParaRPr lang="vi-VN"/>
        </a:p>
      </dgm:t>
    </dgm:pt>
    <dgm:pt modelId="{0A8563F7-A11F-4DEA-AD50-DAF15B642E75}" type="pres">
      <dgm:prSet presAssocID="{921C6584-8C5D-467B-B879-405B36E2DA32}" presName="Parent" presStyleLbl="node0" presStyleIdx="0" presStyleCnt="1" custScaleX="94614" custScaleY="79698">
        <dgm:presLayoutVars>
          <dgm:chMax val="5"/>
          <dgm:chPref val="5"/>
        </dgm:presLayoutVars>
      </dgm:prSet>
      <dgm:spPr/>
      <dgm:t>
        <a:bodyPr/>
        <a:lstStyle/>
        <a:p>
          <a:endParaRPr lang="vi-VN"/>
        </a:p>
      </dgm:t>
    </dgm:pt>
    <dgm:pt modelId="{AEB1B60D-24EC-4B34-8BE3-05B93405FAEC}" type="pres">
      <dgm:prSet presAssocID="{921C6584-8C5D-467B-B879-405B36E2DA32}" presName="Accent2" presStyleLbl="node1" presStyleIdx="0" presStyleCnt="19"/>
      <dgm:spPr/>
    </dgm:pt>
    <dgm:pt modelId="{A80606CC-1808-4BAA-BB47-BAE6B7794A49}" type="pres">
      <dgm:prSet presAssocID="{921C6584-8C5D-467B-B879-405B36E2DA32}" presName="Accent3" presStyleLbl="node1" presStyleIdx="1" presStyleCnt="19"/>
      <dgm:spPr/>
    </dgm:pt>
    <dgm:pt modelId="{AD30F357-8FD3-4F1C-A862-4BBF7B572F46}" type="pres">
      <dgm:prSet presAssocID="{921C6584-8C5D-467B-B879-405B36E2DA32}" presName="Accent4" presStyleLbl="node1" presStyleIdx="2" presStyleCnt="19" custLinFactY="-126057" custLinFactNeighborX="29142" custLinFactNeighborY="-200000"/>
      <dgm:spPr/>
    </dgm:pt>
    <dgm:pt modelId="{60BFC0D3-8149-4544-86DC-C7690BDB6924}" type="pres">
      <dgm:prSet presAssocID="{921C6584-8C5D-467B-B879-405B36E2DA32}" presName="Accent5" presStyleLbl="node1" presStyleIdx="3" presStyleCnt="19" custLinFactX="-300000" custLinFactY="100000" custLinFactNeighborX="-314243" custLinFactNeighborY="117800"/>
      <dgm:spPr/>
    </dgm:pt>
    <dgm:pt modelId="{0A19209A-90DB-496D-89C6-99D667EF5D4D}" type="pres">
      <dgm:prSet presAssocID="{921C6584-8C5D-467B-B879-405B36E2DA32}" presName="Accent6" presStyleLbl="node1" presStyleIdx="4" presStyleCnt="19" custLinFactX="3123" custLinFactY="393349" custLinFactNeighborX="100000" custLinFactNeighborY="400000"/>
      <dgm:spPr/>
    </dgm:pt>
    <dgm:pt modelId="{D9292060-9A68-4994-B466-E33BCF3C7812}" type="pres">
      <dgm:prSet presAssocID="{FAE2A138-8214-4797-B370-EFC845C47EB7}" presName="Child1" presStyleLbl="node1" presStyleIdx="5" presStyleCnt="19" custScaleX="190775" custScaleY="169246" custLinFactX="-46154" custLinFactNeighborX="-100000" custLinFactNeighborY="-7750">
        <dgm:presLayoutVars>
          <dgm:chMax val="0"/>
          <dgm:chPref val="0"/>
        </dgm:presLayoutVars>
      </dgm:prSet>
      <dgm:spPr/>
      <dgm:t>
        <a:bodyPr/>
        <a:lstStyle/>
        <a:p>
          <a:endParaRPr lang="vi-VN"/>
        </a:p>
      </dgm:t>
    </dgm:pt>
    <dgm:pt modelId="{A4CE6C54-EC53-4811-81C5-AED5853F8C2F}" type="pres">
      <dgm:prSet presAssocID="{FAE2A138-8214-4797-B370-EFC845C47EB7}" presName="Accent7" presStyleCnt="0"/>
      <dgm:spPr/>
    </dgm:pt>
    <dgm:pt modelId="{8D6FA60C-81DA-4666-826A-174B33DC2E10}" type="pres">
      <dgm:prSet presAssocID="{FAE2A138-8214-4797-B370-EFC845C47EB7}" presName="AccentHold1" presStyleLbl="node1" presStyleIdx="6" presStyleCnt="19" custLinFactX="-200000" custLinFactY="25327" custLinFactNeighborX="-212992" custLinFactNeighborY="100000"/>
      <dgm:spPr/>
    </dgm:pt>
    <dgm:pt modelId="{9AF79878-8120-4C54-9254-F1E419299CA5}" type="pres">
      <dgm:prSet presAssocID="{FAE2A138-8214-4797-B370-EFC845C47EB7}" presName="Accent8" presStyleCnt="0"/>
      <dgm:spPr/>
    </dgm:pt>
    <dgm:pt modelId="{4FEB89AD-2A50-48AF-8DCE-BE9B69424DFE}" type="pres">
      <dgm:prSet presAssocID="{FAE2A138-8214-4797-B370-EFC845C47EB7}" presName="AccentHold2" presStyleLbl="node1" presStyleIdx="7" presStyleCnt="19" custScaleX="48108" custScaleY="71024" custLinFactX="10134" custLinFactNeighborX="100000" custLinFactNeighborY="89434"/>
      <dgm:spPr/>
    </dgm:pt>
    <dgm:pt modelId="{9502087A-1C4F-42A3-9360-C8B85DCC21EC}" type="pres">
      <dgm:prSet presAssocID="{1E25F835-0BE1-485F-BAF2-EA4915E6A6DC}" presName="Child2" presStyleLbl="node1" presStyleIdx="8" presStyleCnt="19" custScaleX="182082" custScaleY="173161" custLinFactNeighborX="87966" custLinFactNeighborY="-16563">
        <dgm:presLayoutVars>
          <dgm:chMax val="0"/>
          <dgm:chPref val="0"/>
        </dgm:presLayoutVars>
      </dgm:prSet>
      <dgm:spPr/>
      <dgm:t>
        <a:bodyPr/>
        <a:lstStyle/>
        <a:p>
          <a:endParaRPr lang="vi-VN"/>
        </a:p>
      </dgm:t>
    </dgm:pt>
    <dgm:pt modelId="{A0D164E8-BFDF-4484-BB23-D4087C76C0AE}" type="pres">
      <dgm:prSet presAssocID="{1E25F835-0BE1-485F-BAF2-EA4915E6A6DC}" presName="Accent9" presStyleCnt="0"/>
      <dgm:spPr/>
    </dgm:pt>
    <dgm:pt modelId="{76173035-ECFB-4A04-A305-B4F3274B6B92}" type="pres">
      <dgm:prSet presAssocID="{1E25F835-0BE1-485F-BAF2-EA4915E6A6DC}" presName="AccentHold1" presStyleLbl="node1" presStyleIdx="9" presStyleCnt="19"/>
      <dgm:spPr/>
    </dgm:pt>
    <dgm:pt modelId="{37290404-D1A3-4E4F-86E1-760F0C902707}" type="pres">
      <dgm:prSet presAssocID="{1E25F835-0BE1-485F-BAF2-EA4915E6A6DC}" presName="Accent10" presStyleCnt="0"/>
      <dgm:spPr/>
    </dgm:pt>
    <dgm:pt modelId="{691DC823-7CA3-41A5-86BD-AFF4BEF79094}" type="pres">
      <dgm:prSet presAssocID="{1E25F835-0BE1-485F-BAF2-EA4915E6A6DC}" presName="AccentHold2" presStyleLbl="node1" presStyleIdx="10" presStyleCnt="19"/>
      <dgm:spPr/>
    </dgm:pt>
    <dgm:pt modelId="{3C81192B-0729-4B00-ABDC-2E8F6CC29041}" type="pres">
      <dgm:prSet presAssocID="{1E25F835-0BE1-485F-BAF2-EA4915E6A6DC}" presName="Accent11" presStyleCnt="0"/>
      <dgm:spPr/>
    </dgm:pt>
    <dgm:pt modelId="{7A877F63-778B-4998-BE5F-9F01B2C7631E}" type="pres">
      <dgm:prSet presAssocID="{1E25F835-0BE1-485F-BAF2-EA4915E6A6DC}" presName="AccentHold3" presStyleLbl="node1" presStyleIdx="11" presStyleCnt="19"/>
      <dgm:spPr/>
    </dgm:pt>
    <dgm:pt modelId="{1BEBFB2F-6CD4-4626-92CD-0722580F90CC}" type="pres">
      <dgm:prSet presAssocID="{445F9126-EB2B-4311-A53F-507997D504D2}" presName="Child3" presStyleLbl="node1" presStyleIdx="12" presStyleCnt="19" custScaleX="198631" custScaleY="166742" custLinFactNeighborX="56469" custLinFactNeighborY="10013">
        <dgm:presLayoutVars>
          <dgm:chMax val="0"/>
          <dgm:chPref val="0"/>
        </dgm:presLayoutVars>
      </dgm:prSet>
      <dgm:spPr/>
      <dgm:t>
        <a:bodyPr/>
        <a:lstStyle/>
        <a:p>
          <a:endParaRPr lang="vi-VN"/>
        </a:p>
      </dgm:t>
    </dgm:pt>
    <dgm:pt modelId="{A2FB343A-B8C2-41F4-B21E-C6091DFE66C4}" type="pres">
      <dgm:prSet presAssocID="{445F9126-EB2B-4311-A53F-507997D504D2}" presName="Accent12" presStyleCnt="0"/>
      <dgm:spPr/>
    </dgm:pt>
    <dgm:pt modelId="{DFA9F4AA-88D7-4AE4-B5B8-4FF8172F3E16}" type="pres">
      <dgm:prSet presAssocID="{445F9126-EB2B-4311-A53F-507997D504D2}" presName="AccentHold1" presStyleLbl="node1" presStyleIdx="13" presStyleCnt="19" custLinFactY="-200000" custLinFactNeighborX="-11168" custLinFactNeighborY="-291445"/>
      <dgm:spPr>
        <a:blipFill rotWithShape="0">
          <a:blip xmlns:r="http://schemas.openxmlformats.org/officeDocument/2006/relationships" r:embed="rId1"/>
          <a:stretch>
            <a:fillRect/>
          </a:stretch>
        </a:blipFill>
      </dgm:spPr>
    </dgm:pt>
    <dgm:pt modelId="{1D903E5A-4E46-4C0B-B9AC-57904392E0F0}" type="pres">
      <dgm:prSet presAssocID="{4012D46C-791C-4552-94DB-4304794F8A04}" presName="Child4" presStyleLbl="node1" presStyleIdx="14" presStyleCnt="19" custScaleX="158713" custScaleY="154122" custLinFactX="-16259" custLinFactNeighborX="-100000" custLinFactNeighborY="-19928">
        <dgm:presLayoutVars>
          <dgm:chMax val="0"/>
          <dgm:chPref val="0"/>
        </dgm:presLayoutVars>
      </dgm:prSet>
      <dgm:spPr/>
      <dgm:t>
        <a:bodyPr/>
        <a:lstStyle/>
        <a:p>
          <a:endParaRPr lang="vi-VN"/>
        </a:p>
      </dgm:t>
    </dgm:pt>
    <dgm:pt modelId="{B31FB917-5348-44F0-BC3D-E422326ABF51}" type="pres">
      <dgm:prSet presAssocID="{4012D46C-791C-4552-94DB-4304794F8A04}" presName="Accent13" presStyleCnt="0"/>
      <dgm:spPr/>
    </dgm:pt>
    <dgm:pt modelId="{35AE762C-0290-49C5-AD7A-D891A3C20955}" type="pres">
      <dgm:prSet presAssocID="{4012D46C-791C-4552-94DB-4304794F8A04}" presName="AccentHold1" presStyleLbl="node1" presStyleIdx="15" presStyleCnt="19" custLinFactX="-174130" custLinFactNeighborX="-200000" custLinFactNeighborY="22162"/>
      <dgm:spPr/>
    </dgm:pt>
    <dgm:pt modelId="{36864C5F-FCC5-431B-961B-F06A14368458}" type="pres">
      <dgm:prSet presAssocID="{BF069A58-58BE-4581-9BC5-AB48971BB9F5}" presName="Child5" presStyleLbl="node1" presStyleIdx="16" presStyleCnt="19">
        <dgm:presLayoutVars>
          <dgm:chMax val="0"/>
          <dgm:chPref val="0"/>
        </dgm:presLayoutVars>
      </dgm:prSet>
      <dgm:spPr/>
      <dgm:t>
        <a:bodyPr/>
        <a:lstStyle/>
        <a:p>
          <a:endParaRPr lang="vi-VN"/>
        </a:p>
      </dgm:t>
    </dgm:pt>
    <dgm:pt modelId="{4DCCC259-A1B3-4584-92E9-01CF00E38F3C}" type="pres">
      <dgm:prSet presAssocID="{BF069A58-58BE-4581-9BC5-AB48971BB9F5}" presName="Accent15" presStyleCnt="0"/>
      <dgm:spPr/>
    </dgm:pt>
    <dgm:pt modelId="{03778E8D-F6C5-4BAC-BED3-8C4F946B07AF}" type="pres">
      <dgm:prSet presAssocID="{BF069A58-58BE-4581-9BC5-AB48971BB9F5}" presName="AccentHold2" presStyleLbl="node1" presStyleIdx="17" presStyleCnt="19" custLinFactX="-185298" custLinFactY="129492" custLinFactNeighborX="-200000" custLinFactNeighborY="200000"/>
      <dgm:spPr/>
    </dgm:pt>
    <dgm:pt modelId="{F0D83D24-8C8D-43BF-9DCC-408D06E3B06A}" type="pres">
      <dgm:prSet presAssocID="{BF069A58-58BE-4581-9BC5-AB48971BB9F5}" presName="Accent16" presStyleCnt="0"/>
      <dgm:spPr/>
    </dgm:pt>
    <dgm:pt modelId="{626F1F34-5D23-4F72-9F63-DB8C1826BB51}" type="pres">
      <dgm:prSet presAssocID="{BF069A58-58BE-4581-9BC5-AB48971BB9F5}" presName="AccentHold3" presStyleLbl="node1" presStyleIdx="18" presStyleCnt="19" custLinFactX="-200000" custLinFactY="174168" custLinFactNeighborX="-207635" custLinFactNeighborY="200000"/>
      <dgm:spPr/>
    </dgm:pt>
  </dgm:ptLst>
  <dgm:cxnLst>
    <dgm:cxn modelId="{0721871B-5413-4774-9032-4CCBF6B2A9DE}" srcId="{921C6584-8C5D-467B-B879-405B36E2DA32}" destId="{FAE2A138-8214-4797-B370-EFC845C47EB7}" srcOrd="0" destOrd="0" parTransId="{E668E29C-5232-4BC1-91C3-BD5C571B464E}" sibTransId="{07054A99-E14A-40D0-A104-3C32505B7DEE}"/>
    <dgm:cxn modelId="{B2E026E3-BF4B-46AC-9EEA-13229F4493B5}" srcId="{73F83C7A-180C-4514-8DCC-087747263BD6}" destId="{921C6584-8C5D-467B-B879-405B36E2DA32}" srcOrd="0" destOrd="0" parTransId="{60B1FF12-43DA-4B07-928C-B7737B038222}" sibTransId="{80A68E00-4A9F-4F91-8735-93E1F2DC7FBC}"/>
    <dgm:cxn modelId="{D4B0BB00-A637-42EC-9A65-81500C2FBFDD}" type="presOf" srcId="{4012D46C-791C-4552-94DB-4304794F8A04}" destId="{1D903E5A-4E46-4C0B-B9AC-57904392E0F0}" srcOrd="0" destOrd="0" presId="urn:microsoft.com/office/officeart/2009/3/layout/CircleRelationship"/>
    <dgm:cxn modelId="{EFB3ECAD-7340-4CE7-B1F8-D406A536576A}" type="presOf" srcId="{445F9126-EB2B-4311-A53F-507997D504D2}" destId="{1BEBFB2F-6CD4-4626-92CD-0722580F90CC}" srcOrd="0" destOrd="0" presId="urn:microsoft.com/office/officeart/2009/3/layout/CircleRelationship"/>
    <dgm:cxn modelId="{7CAB04F2-E8AD-48AF-BCB3-D03DB6062848}" srcId="{921C6584-8C5D-467B-B879-405B36E2DA32}" destId="{4012D46C-791C-4552-94DB-4304794F8A04}" srcOrd="3" destOrd="0" parTransId="{806B5779-F37E-47F0-AD7C-1CF80FB6A13C}" sibTransId="{3835F391-32F6-4C15-819E-C3E3E00B28FE}"/>
    <dgm:cxn modelId="{039EA855-5A7E-4C22-8C65-BDE177749BF8}" srcId="{921C6584-8C5D-467B-B879-405B36E2DA32}" destId="{1E25F835-0BE1-485F-BAF2-EA4915E6A6DC}" srcOrd="1" destOrd="0" parTransId="{B2421834-EECE-4B42-9029-65BAA2D3FC62}" sibTransId="{D651A839-172A-4AA6-A4CB-1079DD9C0458}"/>
    <dgm:cxn modelId="{F777F9A8-E879-4D40-92C9-0468D7F50B6D}" type="presOf" srcId="{1E25F835-0BE1-485F-BAF2-EA4915E6A6DC}" destId="{9502087A-1C4F-42A3-9360-C8B85DCC21EC}" srcOrd="0" destOrd="0" presId="urn:microsoft.com/office/officeart/2009/3/layout/CircleRelationship"/>
    <dgm:cxn modelId="{EC71A3EB-C346-478D-81C0-F8E32A871AC1}" type="presOf" srcId="{FAE2A138-8214-4797-B370-EFC845C47EB7}" destId="{D9292060-9A68-4994-B466-E33BCF3C7812}" srcOrd="0" destOrd="0" presId="urn:microsoft.com/office/officeart/2009/3/layout/CircleRelationship"/>
    <dgm:cxn modelId="{392AB877-0498-473C-91D6-8A2E988D7062}" srcId="{73F83C7A-180C-4514-8DCC-087747263BD6}" destId="{37CCF0A6-1721-4A8D-9AD4-510D8E3ACC46}" srcOrd="1" destOrd="0" parTransId="{F16346A7-764D-4D56-8ADB-42BE14E871E8}" sibTransId="{5BD1B6A0-1216-46D7-9486-4F0A6C4FB4CF}"/>
    <dgm:cxn modelId="{46F82C42-DE08-4458-B7BE-F8B4156DBAD8}" srcId="{921C6584-8C5D-467B-B879-405B36E2DA32}" destId="{BF069A58-58BE-4581-9BC5-AB48971BB9F5}" srcOrd="4" destOrd="0" parTransId="{1D849578-417D-411F-9252-857FEFCE0DD1}" sibTransId="{D43C8047-2FCE-4650-ABDD-64C42434B21D}"/>
    <dgm:cxn modelId="{207992BC-DDD3-4A9E-B7A1-B9F85DB39C81}" type="presOf" srcId="{921C6584-8C5D-467B-B879-405B36E2DA32}" destId="{0A8563F7-A11F-4DEA-AD50-DAF15B642E75}" srcOrd="0" destOrd="0" presId="urn:microsoft.com/office/officeart/2009/3/layout/CircleRelationship"/>
    <dgm:cxn modelId="{F7AAF696-A43A-445B-A794-3A7DEB02F117}" type="presOf" srcId="{BF069A58-58BE-4581-9BC5-AB48971BB9F5}" destId="{36864C5F-FCC5-431B-961B-F06A14368458}" srcOrd="0" destOrd="0" presId="urn:microsoft.com/office/officeart/2009/3/layout/CircleRelationship"/>
    <dgm:cxn modelId="{C67C3244-E6C6-44C3-9C78-03B07B9165B1}" type="presOf" srcId="{73F83C7A-180C-4514-8DCC-087747263BD6}" destId="{F256C5F1-74AA-4CC2-8EA8-348A7BDF07E7}" srcOrd="0" destOrd="0" presId="urn:microsoft.com/office/officeart/2009/3/layout/CircleRelationship"/>
    <dgm:cxn modelId="{8F70463D-B908-4155-919F-B65CC7BC23B2}" srcId="{921C6584-8C5D-467B-B879-405B36E2DA32}" destId="{445F9126-EB2B-4311-A53F-507997D504D2}" srcOrd="2" destOrd="0" parTransId="{E5C5982A-37E8-438D-B6F7-0838D329E382}" sibTransId="{10B11A44-D07A-4509-A431-B9DE581F59AE}"/>
    <dgm:cxn modelId="{DA4A6750-52DD-4ADE-9578-40F9F9F62472}" type="presParOf" srcId="{F256C5F1-74AA-4CC2-8EA8-348A7BDF07E7}" destId="{0A8563F7-A11F-4DEA-AD50-DAF15B642E75}" srcOrd="0" destOrd="0" presId="urn:microsoft.com/office/officeart/2009/3/layout/CircleRelationship"/>
    <dgm:cxn modelId="{A3C84712-0BFC-402F-B72C-DE227450FB23}" type="presParOf" srcId="{F256C5F1-74AA-4CC2-8EA8-348A7BDF07E7}" destId="{AEB1B60D-24EC-4B34-8BE3-05B93405FAEC}" srcOrd="1" destOrd="0" presId="urn:microsoft.com/office/officeart/2009/3/layout/CircleRelationship"/>
    <dgm:cxn modelId="{DFF72843-DDFA-44E7-8B0E-FC48B9DBF0F1}" type="presParOf" srcId="{F256C5F1-74AA-4CC2-8EA8-348A7BDF07E7}" destId="{A80606CC-1808-4BAA-BB47-BAE6B7794A49}" srcOrd="2" destOrd="0" presId="urn:microsoft.com/office/officeart/2009/3/layout/CircleRelationship"/>
    <dgm:cxn modelId="{90413F38-8FA0-40DE-930A-0F7E0CF84D1C}" type="presParOf" srcId="{F256C5F1-74AA-4CC2-8EA8-348A7BDF07E7}" destId="{AD30F357-8FD3-4F1C-A862-4BBF7B572F46}" srcOrd="3" destOrd="0" presId="urn:microsoft.com/office/officeart/2009/3/layout/CircleRelationship"/>
    <dgm:cxn modelId="{CD4C5BFC-97D5-4680-97D9-8B2BFC539098}" type="presParOf" srcId="{F256C5F1-74AA-4CC2-8EA8-348A7BDF07E7}" destId="{60BFC0D3-8149-4544-86DC-C7690BDB6924}" srcOrd="4" destOrd="0" presId="urn:microsoft.com/office/officeart/2009/3/layout/CircleRelationship"/>
    <dgm:cxn modelId="{C32CC6BE-00F7-41EB-89D5-169E9A55C45C}" type="presParOf" srcId="{F256C5F1-74AA-4CC2-8EA8-348A7BDF07E7}" destId="{0A19209A-90DB-496D-89C6-99D667EF5D4D}" srcOrd="5" destOrd="0" presId="urn:microsoft.com/office/officeart/2009/3/layout/CircleRelationship"/>
    <dgm:cxn modelId="{B60E74D8-96F5-4410-8F8F-B6E37044701B}" type="presParOf" srcId="{F256C5F1-74AA-4CC2-8EA8-348A7BDF07E7}" destId="{D9292060-9A68-4994-B466-E33BCF3C7812}" srcOrd="6" destOrd="0" presId="urn:microsoft.com/office/officeart/2009/3/layout/CircleRelationship"/>
    <dgm:cxn modelId="{134E9CE4-7785-465A-905E-2539237C23F1}" type="presParOf" srcId="{F256C5F1-74AA-4CC2-8EA8-348A7BDF07E7}" destId="{A4CE6C54-EC53-4811-81C5-AED5853F8C2F}" srcOrd="7" destOrd="0" presId="urn:microsoft.com/office/officeart/2009/3/layout/CircleRelationship"/>
    <dgm:cxn modelId="{C66ECEF3-CA26-42A1-867B-E019F2D16314}" type="presParOf" srcId="{A4CE6C54-EC53-4811-81C5-AED5853F8C2F}" destId="{8D6FA60C-81DA-4666-826A-174B33DC2E10}" srcOrd="0" destOrd="0" presId="urn:microsoft.com/office/officeart/2009/3/layout/CircleRelationship"/>
    <dgm:cxn modelId="{001D294F-9029-4220-A840-AD02A432D72D}" type="presParOf" srcId="{F256C5F1-74AA-4CC2-8EA8-348A7BDF07E7}" destId="{9AF79878-8120-4C54-9254-F1E419299CA5}" srcOrd="8" destOrd="0" presId="urn:microsoft.com/office/officeart/2009/3/layout/CircleRelationship"/>
    <dgm:cxn modelId="{8295E6A1-232E-45A7-834D-25DE930E2E31}" type="presParOf" srcId="{9AF79878-8120-4C54-9254-F1E419299CA5}" destId="{4FEB89AD-2A50-48AF-8DCE-BE9B69424DFE}" srcOrd="0" destOrd="0" presId="urn:microsoft.com/office/officeart/2009/3/layout/CircleRelationship"/>
    <dgm:cxn modelId="{CB6366DE-E9F0-4477-813B-98FC8600288E}" type="presParOf" srcId="{F256C5F1-74AA-4CC2-8EA8-348A7BDF07E7}" destId="{9502087A-1C4F-42A3-9360-C8B85DCC21EC}" srcOrd="9" destOrd="0" presId="urn:microsoft.com/office/officeart/2009/3/layout/CircleRelationship"/>
    <dgm:cxn modelId="{D9FC6828-9D59-4471-9B7B-2C3F20EF1A48}" type="presParOf" srcId="{F256C5F1-74AA-4CC2-8EA8-348A7BDF07E7}" destId="{A0D164E8-BFDF-4484-BB23-D4087C76C0AE}" srcOrd="10" destOrd="0" presId="urn:microsoft.com/office/officeart/2009/3/layout/CircleRelationship"/>
    <dgm:cxn modelId="{A5FC46D0-834B-4335-9611-15ACAB435AEA}" type="presParOf" srcId="{A0D164E8-BFDF-4484-BB23-D4087C76C0AE}" destId="{76173035-ECFB-4A04-A305-B4F3274B6B92}" srcOrd="0" destOrd="0" presId="urn:microsoft.com/office/officeart/2009/3/layout/CircleRelationship"/>
    <dgm:cxn modelId="{2800540C-750D-4401-979E-B543EF6D16E7}" type="presParOf" srcId="{F256C5F1-74AA-4CC2-8EA8-348A7BDF07E7}" destId="{37290404-D1A3-4E4F-86E1-760F0C902707}" srcOrd="11" destOrd="0" presId="urn:microsoft.com/office/officeart/2009/3/layout/CircleRelationship"/>
    <dgm:cxn modelId="{B288425A-5C12-4F95-AA98-22DD26916F64}" type="presParOf" srcId="{37290404-D1A3-4E4F-86E1-760F0C902707}" destId="{691DC823-7CA3-41A5-86BD-AFF4BEF79094}" srcOrd="0" destOrd="0" presId="urn:microsoft.com/office/officeart/2009/3/layout/CircleRelationship"/>
    <dgm:cxn modelId="{CA9676E6-876E-4C11-A6FD-194D101CE373}" type="presParOf" srcId="{F256C5F1-74AA-4CC2-8EA8-348A7BDF07E7}" destId="{3C81192B-0729-4B00-ABDC-2E8F6CC29041}" srcOrd="12" destOrd="0" presId="urn:microsoft.com/office/officeart/2009/3/layout/CircleRelationship"/>
    <dgm:cxn modelId="{BB1922CE-EA67-4C91-B002-6AE9E32EE8E5}" type="presParOf" srcId="{3C81192B-0729-4B00-ABDC-2E8F6CC29041}" destId="{7A877F63-778B-4998-BE5F-9F01B2C7631E}" srcOrd="0" destOrd="0" presId="urn:microsoft.com/office/officeart/2009/3/layout/CircleRelationship"/>
    <dgm:cxn modelId="{E7D20547-4E84-4DE7-BB61-F9B4746683E4}" type="presParOf" srcId="{F256C5F1-74AA-4CC2-8EA8-348A7BDF07E7}" destId="{1BEBFB2F-6CD4-4626-92CD-0722580F90CC}" srcOrd="13" destOrd="0" presId="urn:microsoft.com/office/officeart/2009/3/layout/CircleRelationship"/>
    <dgm:cxn modelId="{5DCED739-1BBE-4442-8231-061C96C90C23}" type="presParOf" srcId="{F256C5F1-74AA-4CC2-8EA8-348A7BDF07E7}" destId="{A2FB343A-B8C2-41F4-B21E-C6091DFE66C4}" srcOrd="14" destOrd="0" presId="urn:microsoft.com/office/officeart/2009/3/layout/CircleRelationship"/>
    <dgm:cxn modelId="{0CB91E06-5760-4DA0-A3FE-F1C34E1F7E2A}" type="presParOf" srcId="{A2FB343A-B8C2-41F4-B21E-C6091DFE66C4}" destId="{DFA9F4AA-88D7-4AE4-B5B8-4FF8172F3E16}" srcOrd="0" destOrd="0" presId="urn:microsoft.com/office/officeart/2009/3/layout/CircleRelationship"/>
    <dgm:cxn modelId="{DD39FB66-DA42-4B97-A004-AEC5385CC508}" type="presParOf" srcId="{F256C5F1-74AA-4CC2-8EA8-348A7BDF07E7}" destId="{1D903E5A-4E46-4C0B-B9AC-57904392E0F0}" srcOrd="15" destOrd="0" presId="urn:microsoft.com/office/officeart/2009/3/layout/CircleRelationship"/>
    <dgm:cxn modelId="{321FA1A2-3978-42E3-A344-41A7EA536146}" type="presParOf" srcId="{F256C5F1-74AA-4CC2-8EA8-348A7BDF07E7}" destId="{B31FB917-5348-44F0-BC3D-E422326ABF51}" srcOrd="16" destOrd="0" presId="urn:microsoft.com/office/officeart/2009/3/layout/CircleRelationship"/>
    <dgm:cxn modelId="{C53F510D-A8C6-443E-961C-C798EF6811A9}" type="presParOf" srcId="{B31FB917-5348-44F0-BC3D-E422326ABF51}" destId="{35AE762C-0290-49C5-AD7A-D891A3C20955}" srcOrd="0" destOrd="0" presId="urn:microsoft.com/office/officeart/2009/3/layout/CircleRelationship"/>
    <dgm:cxn modelId="{CA9CAB19-768B-4D1F-898B-E2A5394BE053}" type="presParOf" srcId="{F256C5F1-74AA-4CC2-8EA8-348A7BDF07E7}" destId="{36864C5F-FCC5-431B-961B-F06A14368458}" srcOrd="17" destOrd="0" presId="urn:microsoft.com/office/officeart/2009/3/layout/CircleRelationship"/>
    <dgm:cxn modelId="{67F38A23-EE34-4F20-8257-ABFB3327AE33}" type="presParOf" srcId="{F256C5F1-74AA-4CC2-8EA8-348A7BDF07E7}" destId="{4DCCC259-A1B3-4584-92E9-01CF00E38F3C}" srcOrd="18" destOrd="0" presId="urn:microsoft.com/office/officeart/2009/3/layout/CircleRelationship"/>
    <dgm:cxn modelId="{9FE108FC-C537-4906-A61B-752B88763A4A}" type="presParOf" srcId="{4DCCC259-A1B3-4584-92E9-01CF00E38F3C}" destId="{03778E8D-F6C5-4BAC-BED3-8C4F946B07AF}" srcOrd="0" destOrd="0" presId="urn:microsoft.com/office/officeart/2009/3/layout/CircleRelationship"/>
    <dgm:cxn modelId="{B0C4B68F-27D6-4E34-A5F2-B884CFC48944}" type="presParOf" srcId="{F256C5F1-74AA-4CC2-8EA8-348A7BDF07E7}" destId="{F0D83D24-8C8D-43BF-9DCC-408D06E3B06A}" srcOrd="19" destOrd="0" presId="urn:microsoft.com/office/officeart/2009/3/layout/CircleRelationship"/>
    <dgm:cxn modelId="{0E6E83CC-D1EC-4E89-810B-690AC3401CA2}" type="presParOf" srcId="{F0D83D24-8C8D-43BF-9DCC-408D06E3B06A}" destId="{626F1F34-5D23-4F72-9F63-DB8C1826BB51}" srcOrd="0" destOrd="0" presId="urn:microsoft.com/office/officeart/2009/3/layout/CircleRelationshi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608D95F-D73E-475C-8B23-13BF8156D3BA}" type="presOf" srcId="{BFFB93D3-23FC-42B1-B494-46DE590A5F1A}" destId="{4FC6BAF0-4101-448E-9AA0-8D284FEDA5C1}" srcOrd="0" destOrd="0" presId="urn:microsoft.com/office/officeart/2005/8/layout/radial6"/>
    <dgm:cxn modelId="{84DD257F-1AE6-4BED-B54E-A6090493556E}" type="presOf" srcId="{58F4C0A7-4E3A-4912-B6C0-036807847C5B}" destId="{1E279C9C-73D5-4217-9F6B-BB35862B285A}"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AC61387B-29DE-4088-B28A-F3C4E28FD4D1}" srcId="{BFFB93D3-23FC-42B1-B494-46DE590A5F1A}" destId="{58F4C0A7-4E3A-4912-B6C0-036807847C5B}" srcOrd="0" destOrd="0" parTransId="{454FF1F3-019F-4CF8-ADA2-F68F87F3BED6}" sibTransId="{0E04D826-9CCF-4992-9627-5BA2F632162A}"/>
    <dgm:cxn modelId="{ED1BD3CB-1FFD-40F7-B1BF-64A86F9F7168}" type="presOf" srcId="{9D3117A5-160C-4AB8-B626-CFBEE2865A65}" destId="{EA989E72-6E6B-4DC3-B93C-987B13F8FEAB}" srcOrd="0" destOrd="0" presId="urn:microsoft.com/office/officeart/2005/8/layout/radial6"/>
    <dgm:cxn modelId="{206AD73E-FEEB-4BBB-9460-D34FCD3FF0A2}"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A11EBF73-C5D5-4CB5-A956-A24EBF83B7D2}" type="presOf" srcId="{B24BBE33-DB04-4A9D-AA15-CC6B1E530E79}" destId="{1B3EF548-E10B-4220-A380-A10246D3917B}" srcOrd="0" destOrd="0" presId="urn:microsoft.com/office/officeart/2005/8/layout/radial6"/>
    <dgm:cxn modelId="{E59ED56A-3F61-4A1E-9A28-C9B7130D24F2}"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E95B2C8-9B48-4F2A-AC2E-1F8EAB9556C1}" type="presOf" srcId="{F217ECD2-5E12-457B-8FC0-4195AAA326B7}" destId="{5937B9B3-960F-468D-8C56-DA0A67251142}" srcOrd="0" destOrd="0" presId="urn:microsoft.com/office/officeart/2005/8/layout/radial6"/>
    <dgm:cxn modelId="{35B27447-3971-4C0D-9C82-3AC576E13858}" type="presOf" srcId="{71624249-530B-4714-A07A-59675AD32891}" destId="{537D9F78-1E5C-473C-A6AE-132B553E0CE1}" srcOrd="0" destOrd="0" presId="urn:microsoft.com/office/officeart/2005/8/layout/radial6"/>
    <dgm:cxn modelId="{C0C6AA88-D7E5-4A96-BAA7-06F7F677267E}" type="presOf" srcId="{5A9D3FE6-033F-4165-9588-5D59889A6336}" destId="{373D69E0-3FDC-4D39-9F11-29D05845FFFD}" srcOrd="0" destOrd="0" presId="urn:microsoft.com/office/officeart/2005/8/layout/radial6"/>
    <dgm:cxn modelId="{5CEE2BD5-3E37-4287-8CE9-6A26B6535798}" type="presOf" srcId="{035F3E02-36CF-46CA-8DFA-A28AD613100C}" destId="{BBC049EB-E1AB-4DEF-A5B4-858449A90B79}" srcOrd="0" destOrd="0" presId="urn:microsoft.com/office/officeart/2005/8/layout/radial6"/>
    <dgm:cxn modelId="{3096562B-E763-43A5-963F-3CD749805C71}" type="presParOf" srcId="{4FC6BAF0-4101-448E-9AA0-8D284FEDA5C1}" destId="{1E279C9C-73D5-4217-9F6B-BB35862B285A}" srcOrd="0" destOrd="0" presId="urn:microsoft.com/office/officeart/2005/8/layout/radial6"/>
    <dgm:cxn modelId="{FC281864-27DA-4441-AC2D-0DD22F491398}" type="presParOf" srcId="{4FC6BAF0-4101-448E-9AA0-8D284FEDA5C1}" destId="{1B3EF548-E10B-4220-A380-A10246D3917B}" srcOrd="1" destOrd="0" presId="urn:microsoft.com/office/officeart/2005/8/layout/radial6"/>
    <dgm:cxn modelId="{AFDE386C-B260-41BC-8453-696BBAF18792}" type="presParOf" srcId="{4FC6BAF0-4101-448E-9AA0-8D284FEDA5C1}" destId="{8020391A-FC75-46B6-97EB-B027DC8CE0F7}" srcOrd="2" destOrd="0" presId="urn:microsoft.com/office/officeart/2005/8/layout/radial6"/>
    <dgm:cxn modelId="{0606DE4E-754F-44FA-AF0F-85EE5526E016}" type="presParOf" srcId="{4FC6BAF0-4101-448E-9AA0-8D284FEDA5C1}" destId="{537D9F78-1E5C-473C-A6AE-132B553E0CE1}" srcOrd="3" destOrd="0" presId="urn:microsoft.com/office/officeart/2005/8/layout/radial6"/>
    <dgm:cxn modelId="{3B6BDED0-2E0E-47AB-94FF-EE79A394D7D7}" type="presParOf" srcId="{4FC6BAF0-4101-448E-9AA0-8D284FEDA5C1}" destId="{7550E328-3B1D-487B-9074-967D9EA5F76B}" srcOrd="4" destOrd="0" presId="urn:microsoft.com/office/officeart/2005/8/layout/radial6"/>
    <dgm:cxn modelId="{FD4C04C1-19AA-4B1A-8FE1-98B0FFDBCD63}" type="presParOf" srcId="{4FC6BAF0-4101-448E-9AA0-8D284FEDA5C1}" destId="{73523473-64CC-4D9D-BB1E-F7BF7115F0FB}" srcOrd="5" destOrd="0" presId="urn:microsoft.com/office/officeart/2005/8/layout/radial6"/>
    <dgm:cxn modelId="{B4237DD2-A65F-4C8B-B1A1-07D46E543264}" type="presParOf" srcId="{4FC6BAF0-4101-448E-9AA0-8D284FEDA5C1}" destId="{BBC049EB-E1AB-4DEF-A5B4-858449A90B79}" srcOrd="6" destOrd="0" presId="urn:microsoft.com/office/officeart/2005/8/layout/radial6"/>
    <dgm:cxn modelId="{3CEC754B-D4B1-4D1F-8178-E44B325C0C09}" type="presParOf" srcId="{4FC6BAF0-4101-448E-9AA0-8D284FEDA5C1}" destId="{C4E94218-8237-46E1-998C-7F0E1F7B2774}" srcOrd="7" destOrd="0" presId="urn:microsoft.com/office/officeart/2005/8/layout/radial6"/>
    <dgm:cxn modelId="{36F859F7-CE84-40F0-99F7-491D6127E9E5}" type="presParOf" srcId="{4FC6BAF0-4101-448E-9AA0-8D284FEDA5C1}" destId="{B78A92F8-41A4-4C1D-99B0-8987DA80E0A0}" srcOrd="8" destOrd="0" presId="urn:microsoft.com/office/officeart/2005/8/layout/radial6"/>
    <dgm:cxn modelId="{4B69FE6A-CCBE-4B68-BC27-4A78526BC1B5}" type="presParOf" srcId="{4FC6BAF0-4101-448E-9AA0-8D284FEDA5C1}" destId="{EA989E72-6E6B-4DC3-B93C-987B13F8FEAB}" srcOrd="9" destOrd="0" presId="urn:microsoft.com/office/officeart/2005/8/layout/radial6"/>
    <dgm:cxn modelId="{1FCC9A4F-5B54-4956-BE32-DB4E597D7B7F}" type="presParOf" srcId="{4FC6BAF0-4101-448E-9AA0-8D284FEDA5C1}" destId="{373D69E0-3FDC-4D39-9F11-29D05845FFFD}" srcOrd="10" destOrd="0" presId="urn:microsoft.com/office/officeart/2005/8/layout/radial6"/>
    <dgm:cxn modelId="{F4564C59-697D-4880-8E92-19EC0063394B}" type="presParOf" srcId="{4FC6BAF0-4101-448E-9AA0-8D284FEDA5C1}" destId="{6B876D19-8CF1-47D7-AD6C-8E6DAC518124}" srcOrd="11" destOrd="0" presId="urn:microsoft.com/office/officeart/2005/8/layout/radial6"/>
    <dgm:cxn modelId="{DB6ECA31-13D0-483F-8825-12F0CC3D670A}"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DFEEC4EB-DDDB-4EBA-AC43-6A2111E37788}" type="presOf" srcId="{5A9D3FE6-033F-4165-9588-5D59889A6336}" destId="{373D69E0-3FDC-4D39-9F11-29D05845FFFD}" srcOrd="0" destOrd="0" presId="urn:microsoft.com/office/officeart/2005/8/layout/radial6"/>
    <dgm:cxn modelId="{C8BC6CA5-EC3B-4E9B-BA09-72949909E013}" type="presOf" srcId="{E68D4694-1F67-49E2-A33E-1B5AAB5A13F8}" destId="{C4E94218-8237-46E1-998C-7F0E1F7B2774}" srcOrd="0" destOrd="0" presId="urn:microsoft.com/office/officeart/2005/8/layout/radial6"/>
    <dgm:cxn modelId="{D2FF7078-8B57-4FD2-BD4C-4E3C9046262D}" type="presOf" srcId="{B24BBE33-DB04-4A9D-AA15-CC6B1E530E79}" destId="{1B3EF548-E10B-4220-A380-A10246D3917B}"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AC61387B-29DE-4088-B28A-F3C4E28FD4D1}" srcId="{BFFB93D3-23FC-42B1-B494-46DE590A5F1A}" destId="{58F4C0A7-4E3A-4912-B6C0-036807847C5B}" srcOrd="0" destOrd="0" parTransId="{454FF1F3-019F-4CF8-ADA2-F68F87F3BED6}" sibTransId="{0E04D826-9CCF-4992-9627-5BA2F632162A}"/>
    <dgm:cxn modelId="{CA06F1CB-A43A-4D09-AD0D-4B6F39F04D88}" srcId="{58F4C0A7-4E3A-4912-B6C0-036807847C5B}" destId="{FF65AE2F-B51C-4F11-A173-9A59C3C9905A}" srcOrd="1" destOrd="0" parTransId="{398AC6AC-7BED-4BA8-8F4E-E4D3E0227451}" sibTransId="{035F3E02-36CF-46CA-8DFA-A28AD613100C}"/>
    <dgm:cxn modelId="{AC4A2617-82B0-4630-9B35-02FB353DB816}" type="presOf" srcId="{71624249-530B-4714-A07A-59675AD32891}" destId="{537D9F78-1E5C-473C-A6AE-132B553E0CE1}"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C96B6E6-BA82-4500-8E3C-93BC648E8BCC}" type="presOf" srcId="{BFFB93D3-23FC-42B1-B494-46DE590A5F1A}" destId="{4FC6BAF0-4101-448E-9AA0-8D284FEDA5C1}" srcOrd="0" destOrd="0" presId="urn:microsoft.com/office/officeart/2005/8/layout/radial6"/>
    <dgm:cxn modelId="{07CFAAF6-84B8-4DB0-8B7C-E2301343E677}" type="presOf" srcId="{035F3E02-36CF-46CA-8DFA-A28AD613100C}" destId="{BBC049EB-E1AB-4DEF-A5B4-858449A90B79}" srcOrd="0" destOrd="0" presId="urn:microsoft.com/office/officeart/2005/8/layout/radial6"/>
    <dgm:cxn modelId="{A297D019-DB4D-4D46-B6E4-C24C5396816F}" type="presOf" srcId="{FF65AE2F-B51C-4F11-A173-9A59C3C9905A}" destId="{7550E328-3B1D-487B-9074-967D9EA5F76B}" srcOrd="0" destOrd="0" presId="urn:microsoft.com/office/officeart/2005/8/layout/radial6"/>
    <dgm:cxn modelId="{EA90B7F0-932B-47B2-B6C6-6E2960826A69}" type="presOf" srcId="{F217ECD2-5E12-457B-8FC0-4195AAA326B7}" destId="{5937B9B3-960F-468D-8C56-DA0A67251142}" srcOrd="0" destOrd="0" presId="urn:microsoft.com/office/officeart/2005/8/layout/radial6"/>
    <dgm:cxn modelId="{7A34EFD4-071C-4252-8EC2-156BF9A42949}" type="presOf" srcId="{58F4C0A7-4E3A-4912-B6C0-036807847C5B}" destId="{1E279C9C-73D5-4217-9F6B-BB35862B285A}" srcOrd="0" destOrd="0" presId="urn:microsoft.com/office/officeart/2005/8/layout/radial6"/>
    <dgm:cxn modelId="{330C0A79-58E1-44A5-AE14-B848F3C13216}" type="presOf" srcId="{9D3117A5-160C-4AB8-B626-CFBEE2865A65}" destId="{EA989E72-6E6B-4DC3-B93C-987B13F8FEAB}" srcOrd="0" destOrd="0" presId="urn:microsoft.com/office/officeart/2005/8/layout/radial6"/>
    <dgm:cxn modelId="{96017A43-A091-4A50-8A71-2D3A972C101B}" type="presParOf" srcId="{4FC6BAF0-4101-448E-9AA0-8D284FEDA5C1}" destId="{1E279C9C-73D5-4217-9F6B-BB35862B285A}" srcOrd="0" destOrd="0" presId="urn:microsoft.com/office/officeart/2005/8/layout/radial6"/>
    <dgm:cxn modelId="{81098A7C-984B-4286-847B-1632B652B38E}" type="presParOf" srcId="{4FC6BAF0-4101-448E-9AA0-8D284FEDA5C1}" destId="{1B3EF548-E10B-4220-A380-A10246D3917B}" srcOrd="1" destOrd="0" presId="urn:microsoft.com/office/officeart/2005/8/layout/radial6"/>
    <dgm:cxn modelId="{9F328DF0-AB14-4A1E-AB1D-142A67AEC5E7}" type="presParOf" srcId="{4FC6BAF0-4101-448E-9AA0-8D284FEDA5C1}" destId="{8020391A-FC75-46B6-97EB-B027DC8CE0F7}" srcOrd="2" destOrd="0" presId="urn:microsoft.com/office/officeart/2005/8/layout/radial6"/>
    <dgm:cxn modelId="{EE5C22E8-A5BE-48C9-8B42-F376B40F82D4}" type="presParOf" srcId="{4FC6BAF0-4101-448E-9AA0-8D284FEDA5C1}" destId="{537D9F78-1E5C-473C-A6AE-132B553E0CE1}" srcOrd="3" destOrd="0" presId="urn:microsoft.com/office/officeart/2005/8/layout/radial6"/>
    <dgm:cxn modelId="{10500434-F5AA-4186-A31D-278033201EC7}" type="presParOf" srcId="{4FC6BAF0-4101-448E-9AA0-8D284FEDA5C1}" destId="{7550E328-3B1D-487B-9074-967D9EA5F76B}" srcOrd="4" destOrd="0" presId="urn:microsoft.com/office/officeart/2005/8/layout/radial6"/>
    <dgm:cxn modelId="{AB3318BF-BF04-4002-87FC-C9550C3E94E5}" type="presParOf" srcId="{4FC6BAF0-4101-448E-9AA0-8D284FEDA5C1}" destId="{73523473-64CC-4D9D-BB1E-F7BF7115F0FB}" srcOrd="5" destOrd="0" presId="urn:microsoft.com/office/officeart/2005/8/layout/radial6"/>
    <dgm:cxn modelId="{127537D4-7EEC-4AFC-A7E9-E62F7596002D}" type="presParOf" srcId="{4FC6BAF0-4101-448E-9AA0-8D284FEDA5C1}" destId="{BBC049EB-E1AB-4DEF-A5B4-858449A90B79}" srcOrd="6" destOrd="0" presId="urn:microsoft.com/office/officeart/2005/8/layout/radial6"/>
    <dgm:cxn modelId="{A9BD28AF-A506-4C21-9BF7-44894812E391}" type="presParOf" srcId="{4FC6BAF0-4101-448E-9AA0-8D284FEDA5C1}" destId="{C4E94218-8237-46E1-998C-7F0E1F7B2774}" srcOrd="7" destOrd="0" presId="urn:microsoft.com/office/officeart/2005/8/layout/radial6"/>
    <dgm:cxn modelId="{91B964DF-BBFA-43E3-BBAF-ED18121048B9}" type="presParOf" srcId="{4FC6BAF0-4101-448E-9AA0-8D284FEDA5C1}" destId="{B78A92F8-41A4-4C1D-99B0-8987DA80E0A0}" srcOrd="8" destOrd="0" presId="urn:microsoft.com/office/officeart/2005/8/layout/radial6"/>
    <dgm:cxn modelId="{17B4A970-E708-4380-AE1F-8A0AD42D76C4}" type="presParOf" srcId="{4FC6BAF0-4101-448E-9AA0-8D284FEDA5C1}" destId="{EA989E72-6E6B-4DC3-B93C-987B13F8FEAB}" srcOrd="9" destOrd="0" presId="urn:microsoft.com/office/officeart/2005/8/layout/radial6"/>
    <dgm:cxn modelId="{22B5E374-780D-41E2-AB31-551ABFE158E6}" type="presParOf" srcId="{4FC6BAF0-4101-448E-9AA0-8D284FEDA5C1}" destId="{373D69E0-3FDC-4D39-9F11-29D05845FFFD}" srcOrd="10" destOrd="0" presId="urn:microsoft.com/office/officeart/2005/8/layout/radial6"/>
    <dgm:cxn modelId="{680543B3-B288-4138-9A7F-0B3DEB2671C5}" type="presParOf" srcId="{4FC6BAF0-4101-448E-9AA0-8D284FEDA5C1}" destId="{6B876D19-8CF1-47D7-AD6C-8E6DAC518124}" srcOrd="11" destOrd="0" presId="urn:microsoft.com/office/officeart/2005/8/layout/radial6"/>
    <dgm:cxn modelId="{1DC435A1-9231-44EC-A0B9-43AA85228583}"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D213DE9F-CE19-4A73-8449-614FF169506C}" type="presOf" srcId="{035F3E02-36CF-46CA-8DFA-A28AD613100C}" destId="{BBC049EB-E1AB-4DEF-A5B4-858449A90B79}" srcOrd="0" destOrd="0" presId="urn:microsoft.com/office/officeart/2005/8/layout/radial6"/>
    <dgm:cxn modelId="{FBBB9360-9BA7-44C8-B1ED-C215B32FD478}" type="presOf" srcId="{71624249-530B-4714-A07A-59675AD32891}" destId="{537D9F78-1E5C-473C-A6AE-132B553E0CE1}" srcOrd="0" destOrd="0" presId="urn:microsoft.com/office/officeart/2005/8/layout/radial6"/>
    <dgm:cxn modelId="{DB7693A3-8631-44A0-A352-4E01160B7452}" type="presOf" srcId="{B24BBE33-DB04-4A9D-AA15-CC6B1E530E79}" destId="{1B3EF548-E10B-4220-A380-A10246D3917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3300E036-C622-4036-9B82-3B0024316EC7}" type="presOf" srcId="{F217ECD2-5E12-457B-8FC0-4195AAA326B7}" destId="{5937B9B3-960F-468D-8C56-DA0A67251142}" srcOrd="0" destOrd="0" presId="urn:microsoft.com/office/officeart/2005/8/layout/radial6"/>
    <dgm:cxn modelId="{23958CC7-4691-4700-B2D0-58C1230FC52D}" type="presOf" srcId="{FF65AE2F-B51C-4F11-A173-9A59C3C9905A}" destId="{7550E328-3B1D-487B-9074-967D9EA5F76B}" srcOrd="0" destOrd="0" presId="urn:microsoft.com/office/officeart/2005/8/layout/radial6"/>
    <dgm:cxn modelId="{D5CCB3EA-5E4C-4AA4-8DC8-1337EE3B0B07}" type="presOf" srcId="{E68D4694-1F67-49E2-A33E-1B5AAB5A13F8}" destId="{C4E94218-8237-46E1-998C-7F0E1F7B2774}"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CBB17135-793B-473A-B0A6-2F84D01A374C}" type="presOf" srcId="{9D3117A5-160C-4AB8-B626-CFBEE2865A65}" destId="{EA989E72-6E6B-4DC3-B93C-987B13F8FEAB}" srcOrd="0" destOrd="0" presId="urn:microsoft.com/office/officeart/2005/8/layout/radial6"/>
    <dgm:cxn modelId="{11B8768B-B162-488A-ACFB-BB8420C57CB4}" type="presOf" srcId="{BFFB93D3-23FC-42B1-B494-46DE590A5F1A}" destId="{4FC6BAF0-4101-448E-9AA0-8D284FEDA5C1}" srcOrd="0" destOrd="0" presId="urn:microsoft.com/office/officeart/2005/8/layout/radial6"/>
    <dgm:cxn modelId="{69B45DFB-4EAB-483D-99E5-77B27AFD6D3A}" type="presOf" srcId="{58F4C0A7-4E3A-4912-B6C0-036807847C5B}" destId="{1E279C9C-73D5-4217-9F6B-BB35862B285A}"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B74F2FC9-CD69-4DFE-8F6A-38E63ACAAFEA}" type="presOf" srcId="{5A9D3FE6-033F-4165-9588-5D59889A6336}" destId="{373D69E0-3FDC-4D39-9F11-29D05845FFFD}" srcOrd="0" destOrd="0" presId="urn:microsoft.com/office/officeart/2005/8/layout/radial6"/>
    <dgm:cxn modelId="{2951C16D-2D37-4917-B09F-2A24D407E79A}" type="presParOf" srcId="{4FC6BAF0-4101-448E-9AA0-8D284FEDA5C1}" destId="{1E279C9C-73D5-4217-9F6B-BB35862B285A}" srcOrd="0" destOrd="0" presId="urn:microsoft.com/office/officeart/2005/8/layout/radial6"/>
    <dgm:cxn modelId="{D89DDAF8-65F9-4459-9199-A86AA9F14FA2}" type="presParOf" srcId="{4FC6BAF0-4101-448E-9AA0-8D284FEDA5C1}" destId="{1B3EF548-E10B-4220-A380-A10246D3917B}" srcOrd="1" destOrd="0" presId="urn:microsoft.com/office/officeart/2005/8/layout/radial6"/>
    <dgm:cxn modelId="{2CB88EF0-86AD-4217-9631-4E840E7CBC83}" type="presParOf" srcId="{4FC6BAF0-4101-448E-9AA0-8D284FEDA5C1}" destId="{8020391A-FC75-46B6-97EB-B027DC8CE0F7}" srcOrd="2" destOrd="0" presId="urn:microsoft.com/office/officeart/2005/8/layout/radial6"/>
    <dgm:cxn modelId="{66374674-225C-4AFE-94FD-1ACC64AAD2A8}" type="presParOf" srcId="{4FC6BAF0-4101-448E-9AA0-8D284FEDA5C1}" destId="{537D9F78-1E5C-473C-A6AE-132B553E0CE1}" srcOrd="3" destOrd="0" presId="urn:microsoft.com/office/officeart/2005/8/layout/radial6"/>
    <dgm:cxn modelId="{60E5F3D8-7B0F-443B-B9B5-1FD42E017625}" type="presParOf" srcId="{4FC6BAF0-4101-448E-9AA0-8D284FEDA5C1}" destId="{7550E328-3B1D-487B-9074-967D9EA5F76B}" srcOrd="4" destOrd="0" presId="urn:microsoft.com/office/officeart/2005/8/layout/radial6"/>
    <dgm:cxn modelId="{08E7B828-EFC2-4083-8BD5-F7B9E081B0CC}" type="presParOf" srcId="{4FC6BAF0-4101-448E-9AA0-8D284FEDA5C1}" destId="{73523473-64CC-4D9D-BB1E-F7BF7115F0FB}" srcOrd="5" destOrd="0" presId="urn:microsoft.com/office/officeart/2005/8/layout/radial6"/>
    <dgm:cxn modelId="{B90C7785-5BB9-43E4-967D-CBC0D720E094}" type="presParOf" srcId="{4FC6BAF0-4101-448E-9AA0-8D284FEDA5C1}" destId="{BBC049EB-E1AB-4DEF-A5B4-858449A90B79}" srcOrd="6" destOrd="0" presId="urn:microsoft.com/office/officeart/2005/8/layout/radial6"/>
    <dgm:cxn modelId="{76C3783E-1E55-45E7-866D-36DD1B54A05B}" type="presParOf" srcId="{4FC6BAF0-4101-448E-9AA0-8D284FEDA5C1}" destId="{C4E94218-8237-46E1-998C-7F0E1F7B2774}" srcOrd="7" destOrd="0" presId="urn:microsoft.com/office/officeart/2005/8/layout/radial6"/>
    <dgm:cxn modelId="{734C1D4A-9BE0-442A-8AB8-B38EB84D15E1}" type="presParOf" srcId="{4FC6BAF0-4101-448E-9AA0-8D284FEDA5C1}" destId="{B78A92F8-41A4-4C1D-99B0-8987DA80E0A0}" srcOrd="8" destOrd="0" presId="urn:microsoft.com/office/officeart/2005/8/layout/radial6"/>
    <dgm:cxn modelId="{6FB9E375-FD66-4EA4-9E2E-6A19CC81CF9E}" type="presParOf" srcId="{4FC6BAF0-4101-448E-9AA0-8D284FEDA5C1}" destId="{EA989E72-6E6B-4DC3-B93C-987B13F8FEAB}" srcOrd="9" destOrd="0" presId="urn:microsoft.com/office/officeart/2005/8/layout/radial6"/>
    <dgm:cxn modelId="{3B9B21E1-17F3-413A-B5EF-FCD1805C2C21}" type="presParOf" srcId="{4FC6BAF0-4101-448E-9AA0-8D284FEDA5C1}" destId="{373D69E0-3FDC-4D39-9F11-29D05845FFFD}" srcOrd="10" destOrd="0" presId="urn:microsoft.com/office/officeart/2005/8/layout/radial6"/>
    <dgm:cxn modelId="{72B1A2A0-09A4-4A7D-8905-6A7C08CB2EE8}" type="presParOf" srcId="{4FC6BAF0-4101-448E-9AA0-8D284FEDA5C1}" destId="{6B876D19-8CF1-47D7-AD6C-8E6DAC518124}" srcOrd="11" destOrd="0" presId="urn:microsoft.com/office/officeart/2005/8/layout/radial6"/>
    <dgm:cxn modelId="{0941ED77-2621-4426-8EC2-B51E4A5B324E}"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136DB82-D65F-4DB4-91E3-5B2BB3E2D564}" type="presOf" srcId="{E68D4694-1F67-49E2-A33E-1B5AAB5A13F8}" destId="{C4E94218-8237-46E1-998C-7F0E1F7B2774}" srcOrd="0" destOrd="0" presId="urn:microsoft.com/office/officeart/2005/8/layout/radial6"/>
    <dgm:cxn modelId="{8A6A1006-7877-4C55-AF7E-CF9F06F19EB8}" type="presOf" srcId="{58F4C0A7-4E3A-4912-B6C0-036807847C5B}" destId="{1E279C9C-73D5-4217-9F6B-BB35862B285A}"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B5961C49-B2B5-4BB3-B2CA-3E219666394D}" type="presOf" srcId="{F217ECD2-5E12-457B-8FC0-4195AAA326B7}" destId="{5937B9B3-960F-468D-8C56-DA0A67251142}" srcOrd="0" destOrd="0" presId="urn:microsoft.com/office/officeart/2005/8/layout/radial6"/>
    <dgm:cxn modelId="{5D8E587F-0D88-412A-9D9C-0DD7A6790893}" type="presOf" srcId="{035F3E02-36CF-46CA-8DFA-A28AD613100C}" destId="{BBC049EB-E1AB-4DEF-A5B4-858449A90B79}" srcOrd="0" destOrd="0" presId="urn:microsoft.com/office/officeart/2005/8/layout/radial6"/>
    <dgm:cxn modelId="{240F956B-54AA-4973-B049-C48E1C71115C}" type="presOf" srcId="{9D3117A5-160C-4AB8-B626-CFBEE2865A65}" destId="{EA989E72-6E6B-4DC3-B93C-987B13F8FEAB}" srcOrd="0" destOrd="0" presId="urn:microsoft.com/office/officeart/2005/8/layout/radial6"/>
    <dgm:cxn modelId="{4518EF1A-039E-40EC-B41C-549A9B4A4CDE}" type="presOf" srcId="{71624249-530B-4714-A07A-59675AD32891}" destId="{537D9F78-1E5C-473C-A6AE-132B553E0CE1}"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F2D3D7AE-C8B6-4532-9324-53F3C80AECCF}"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0622FDAA-1B71-41DC-8D0A-9C4B20EA05C7}" srcId="{58F4C0A7-4E3A-4912-B6C0-036807847C5B}" destId="{E68D4694-1F67-49E2-A33E-1B5AAB5A13F8}" srcOrd="2" destOrd="0" parTransId="{7DA31B5B-BEC7-4739-95BA-1194311F6E11}" sibTransId="{9D3117A5-160C-4AB8-B626-CFBEE2865A65}"/>
    <dgm:cxn modelId="{FF47BD95-3B91-4CD0-82D5-66FF75102C4E}" type="presOf" srcId="{5A9D3FE6-033F-4165-9588-5D59889A6336}" destId="{373D69E0-3FDC-4D39-9F11-29D05845FFFD}" srcOrd="0" destOrd="0" presId="urn:microsoft.com/office/officeart/2005/8/layout/radial6"/>
    <dgm:cxn modelId="{66E7BE3B-8358-48C9-82B3-9AA35B46F4D8}" type="presOf" srcId="{BFFB93D3-23FC-42B1-B494-46DE590A5F1A}" destId="{4FC6BAF0-4101-448E-9AA0-8D284FEDA5C1}" srcOrd="0" destOrd="0" presId="urn:microsoft.com/office/officeart/2005/8/layout/radial6"/>
    <dgm:cxn modelId="{F5DE987F-91DA-4643-A27E-80F343F071DE}" type="presOf" srcId="{B24BBE33-DB04-4A9D-AA15-CC6B1E530E79}" destId="{1B3EF548-E10B-4220-A380-A10246D3917B}" srcOrd="0" destOrd="0" presId="urn:microsoft.com/office/officeart/2005/8/layout/radial6"/>
    <dgm:cxn modelId="{C37BE887-55B5-40D4-94A0-3A1FF32F9A6C}" type="presParOf" srcId="{4FC6BAF0-4101-448E-9AA0-8D284FEDA5C1}" destId="{1E279C9C-73D5-4217-9F6B-BB35862B285A}" srcOrd="0" destOrd="0" presId="urn:microsoft.com/office/officeart/2005/8/layout/radial6"/>
    <dgm:cxn modelId="{29D067C4-1935-42B8-8EAD-B7B4804EF210}" type="presParOf" srcId="{4FC6BAF0-4101-448E-9AA0-8D284FEDA5C1}" destId="{1B3EF548-E10B-4220-A380-A10246D3917B}" srcOrd="1" destOrd="0" presId="urn:microsoft.com/office/officeart/2005/8/layout/radial6"/>
    <dgm:cxn modelId="{4B883601-7BF1-46CD-8F5E-2884A1C68E31}" type="presParOf" srcId="{4FC6BAF0-4101-448E-9AA0-8D284FEDA5C1}" destId="{8020391A-FC75-46B6-97EB-B027DC8CE0F7}" srcOrd="2" destOrd="0" presId="urn:microsoft.com/office/officeart/2005/8/layout/radial6"/>
    <dgm:cxn modelId="{0E273CEB-133B-4BF9-95EF-2717CBC91EE0}" type="presParOf" srcId="{4FC6BAF0-4101-448E-9AA0-8D284FEDA5C1}" destId="{537D9F78-1E5C-473C-A6AE-132B553E0CE1}" srcOrd="3" destOrd="0" presId="urn:microsoft.com/office/officeart/2005/8/layout/radial6"/>
    <dgm:cxn modelId="{10BBFF39-DD8A-4C39-B910-DB6E02027DB2}" type="presParOf" srcId="{4FC6BAF0-4101-448E-9AA0-8D284FEDA5C1}" destId="{7550E328-3B1D-487B-9074-967D9EA5F76B}" srcOrd="4" destOrd="0" presId="urn:microsoft.com/office/officeart/2005/8/layout/radial6"/>
    <dgm:cxn modelId="{BBAD5EA8-D3DE-4137-81A4-4D34BB3BC9B8}" type="presParOf" srcId="{4FC6BAF0-4101-448E-9AA0-8D284FEDA5C1}" destId="{73523473-64CC-4D9D-BB1E-F7BF7115F0FB}" srcOrd="5" destOrd="0" presId="urn:microsoft.com/office/officeart/2005/8/layout/radial6"/>
    <dgm:cxn modelId="{EC46DAE2-47DA-4B93-B323-A045B5EC111E}" type="presParOf" srcId="{4FC6BAF0-4101-448E-9AA0-8D284FEDA5C1}" destId="{BBC049EB-E1AB-4DEF-A5B4-858449A90B79}" srcOrd="6" destOrd="0" presId="urn:microsoft.com/office/officeart/2005/8/layout/radial6"/>
    <dgm:cxn modelId="{A4F380B4-6F70-4549-8458-B48EE3FF0EB0}" type="presParOf" srcId="{4FC6BAF0-4101-448E-9AA0-8D284FEDA5C1}" destId="{C4E94218-8237-46E1-998C-7F0E1F7B2774}" srcOrd="7" destOrd="0" presId="urn:microsoft.com/office/officeart/2005/8/layout/radial6"/>
    <dgm:cxn modelId="{6FA23D9B-1D61-43B1-A3FC-DBB5774E70D0}" type="presParOf" srcId="{4FC6BAF0-4101-448E-9AA0-8D284FEDA5C1}" destId="{B78A92F8-41A4-4C1D-99B0-8987DA80E0A0}" srcOrd="8" destOrd="0" presId="urn:microsoft.com/office/officeart/2005/8/layout/radial6"/>
    <dgm:cxn modelId="{7EBF1D98-627F-48C5-9A30-D2C2AF9E0437}" type="presParOf" srcId="{4FC6BAF0-4101-448E-9AA0-8D284FEDA5C1}" destId="{EA989E72-6E6B-4DC3-B93C-987B13F8FEAB}" srcOrd="9" destOrd="0" presId="urn:microsoft.com/office/officeart/2005/8/layout/radial6"/>
    <dgm:cxn modelId="{DFD67ADE-0417-4E27-9AAB-4FA5BB3D5F8F}" type="presParOf" srcId="{4FC6BAF0-4101-448E-9AA0-8D284FEDA5C1}" destId="{373D69E0-3FDC-4D39-9F11-29D05845FFFD}" srcOrd="10" destOrd="0" presId="urn:microsoft.com/office/officeart/2005/8/layout/radial6"/>
    <dgm:cxn modelId="{B1304A8F-5F94-4543-B2EC-2599A86BA71D}" type="presParOf" srcId="{4FC6BAF0-4101-448E-9AA0-8D284FEDA5C1}" destId="{6B876D19-8CF1-47D7-AD6C-8E6DAC518124}" srcOrd="11" destOrd="0" presId="urn:microsoft.com/office/officeart/2005/8/layout/radial6"/>
    <dgm:cxn modelId="{49E1F4A4-898C-4823-98E3-DC2FA1DB9F07}"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AC772DB0-6152-48BA-A279-7DB42549673E}" type="presOf" srcId="{58F4C0A7-4E3A-4912-B6C0-036807847C5B}" destId="{1E279C9C-73D5-4217-9F6B-BB35862B285A}" srcOrd="0" destOrd="0" presId="urn:microsoft.com/office/officeart/2005/8/layout/radial6"/>
    <dgm:cxn modelId="{C8E8A28D-D799-4903-957E-0C621083DA2C}" type="presOf" srcId="{F217ECD2-5E12-457B-8FC0-4195AAA326B7}" destId="{5937B9B3-960F-468D-8C56-DA0A67251142}" srcOrd="0" destOrd="0" presId="urn:microsoft.com/office/officeart/2005/8/layout/radial6"/>
    <dgm:cxn modelId="{FBCB73E7-4112-4482-8CCC-B02483A6B0AE}" type="presOf" srcId="{9D3117A5-160C-4AB8-B626-CFBEE2865A65}" destId="{EA989E72-6E6B-4DC3-B93C-987B13F8FEA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711FD68F-A5FB-460E-95C2-5AC56E77AE5F}" type="presOf" srcId="{BFFB93D3-23FC-42B1-B494-46DE590A5F1A}" destId="{4FC6BAF0-4101-448E-9AA0-8D284FEDA5C1}"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95EEAD02-E324-4078-880E-532B4D73AE39}" type="presOf" srcId="{035F3E02-36CF-46CA-8DFA-A28AD613100C}" destId="{BBC049EB-E1AB-4DEF-A5B4-858449A90B79}"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0EC7CB2E-FE50-4249-A202-17CF37C47C75}" type="presOf" srcId="{71624249-530B-4714-A07A-59675AD32891}" destId="{537D9F78-1E5C-473C-A6AE-132B553E0CE1}"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477AE4E4-62DD-4F5F-91F0-FDE3B675AA8F}" type="presOf" srcId="{FF65AE2F-B51C-4F11-A173-9A59C3C9905A}" destId="{7550E328-3B1D-487B-9074-967D9EA5F76B}" srcOrd="0" destOrd="0" presId="urn:microsoft.com/office/officeart/2005/8/layout/radial6"/>
    <dgm:cxn modelId="{69069B01-C648-4125-AD22-D60C0B183FD6}" type="presOf" srcId="{5A9D3FE6-033F-4165-9588-5D59889A6336}" destId="{373D69E0-3FDC-4D39-9F11-29D05845FFFD}" srcOrd="0" destOrd="0" presId="urn:microsoft.com/office/officeart/2005/8/layout/radial6"/>
    <dgm:cxn modelId="{B7BD8849-00AC-412B-A0E7-3CC63268B335}" type="presOf" srcId="{E68D4694-1F67-49E2-A33E-1B5AAB5A13F8}" destId="{C4E94218-8237-46E1-998C-7F0E1F7B2774}" srcOrd="0" destOrd="0" presId="urn:microsoft.com/office/officeart/2005/8/layout/radial6"/>
    <dgm:cxn modelId="{CBB9D694-3E9E-4279-BFB3-B4B28FBBEA12}" type="presOf" srcId="{B24BBE33-DB04-4A9D-AA15-CC6B1E530E79}" destId="{1B3EF548-E10B-4220-A380-A10246D3917B}" srcOrd="0" destOrd="0" presId="urn:microsoft.com/office/officeart/2005/8/layout/radial6"/>
    <dgm:cxn modelId="{C432CD37-BCC9-43DE-B1FB-F7B8522D3694}" type="presParOf" srcId="{4FC6BAF0-4101-448E-9AA0-8D284FEDA5C1}" destId="{1E279C9C-73D5-4217-9F6B-BB35862B285A}" srcOrd="0" destOrd="0" presId="urn:microsoft.com/office/officeart/2005/8/layout/radial6"/>
    <dgm:cxn modelId="{1E359A0C-C7A4-44F4-AB50-1012D49449BE}" type="presParOf" srcId="{4FC6BAF0-4101-448E-9AA0-8D284FEDA5C1}" destId="{1B3EF548-E10B-4220-A380-A10246D3917B}" srcOrd="1" destOrd="0" presId="urn:microsoft.com/office/officeart/2005/8/layout/radial6"/>
    <dgm:cxn modelId="{7754B4C6-846B-41DB-AEB2-86427DBBDE1C}" type="presParOf" srcId="{4FC6BAF0-4101-448E-9AA0-8D284FEDA5C1}" destId="{8020391A-FC75-46B6-97EB-B027DC8CE0F7}" srcOrd="2" destOrd="0" presId="urn:microsoft.com/office/officeart/2005/8/layout/radial6"/>
    <dgm:cxn modelId="{85F21799-DD95-48EB-9C18-049F6F9C3740}" type="presParOf" srcId="{4FC6BAF0-4101-448E-9AA0-8D284FEDA5C1}" destId="{537D9F78-1E5C-473C-A6AE-132B553E0CE1}" srcOrd="3" destOrd="0" presId="urn:microsoft.com/office/officeart/2005/8/layout/radial6"/>
    <dgm:cxn modelId="{76017535-4D0B-4DA7-BF4F-F94E23F71B41}" type="presParOf" srcId="{4FC6BAF0-4101-448E-9AA0-8D284FEDA5C1}" destId="{7550E328-3B1D-487B-9074-967D9EA5F76B}" srcOrd="4" destOrd="0" presId="urn:microsoft.com/office/officeart/2005/8/layout/radial6"/>
    <dgm:cxn modelId="{677F6F33-7585-4DC9-AC89-377EEF2280A6}" type="presParOf" srcId="{4FC6BAF0-4101-448E-9AA0-8D284FEDA5C1}" destId="{73523473-64CC-4D9D-BB1E-F7BF7115F0FB}" srcOrd="5" destOrd="0" presId="urn:microsoft.com/office/officeart/2005/8/layout/radial6"/>
    <dgm:cxn modelId="{75194732-5FAD-4A08-8147-CBE72E26C5AD}" type="presParOf" srcId="{4FC6BAF0-4101-448E-9AA0-8D284FEDA5C1}" destId="{BBC049EB-E1AB-4DEF-A5B4-858449A90B79}" srcOrd="6" destOrd="0" presId="urn:microsoft.com/office/officeart/2005/8/layout/radial6"/>
    <dgm:cxn modelId="{FA09D84F-CA7E-4BC7-A3D2-BEBDAE3D8DB1}" type="presParOf" srcId="{4FC6BAF0-4101-448E-9AA0-8D284FEDA5C1}" destId="{C4E94218-8237-46E1-998C-7F0E1F7B2774}" srcOrd="7" destOrd="0" presId="urn:microsoft.com/office/officeart/2005/8/layout/radial6"/>
    <dgm:cxn modelId="{598E7A42-2AA0-442D-A476-7BBC3C27F3EF}" type="presParOf" srcId="{4FC6BAF0-4101-448E-9AA0-8D284FEDA5C1}" destId="{B78A92F8-41A4-4C1D-99B0-8987DA80E0A0}" srcOrd="8" destOrd="0" presId="urn:microsoft.com/office/officeart/2005/8/layout/radial6"/>
    <dgm:cxn modelId="{4656CA98-F8E6-4D13-9BFE-E23A1C5BECC3}" type="presParOf" srcId="{4FC6BAF0-4101-448E-9AA0-8D284FEDA5C1}" destId="{EA989E72-6E6B-4DC3-B93C-987B13F8FEAB}" srcOrd="9" destOrd="0" presId="urn:microsoft.com/office/officeart/2005/8/layout/radial6"/>
    <dgm:cxn modelId="{7C2DE5C7-08F7-473F-A0C7-208E780C8CC8}" type="presParOf" srcId="{4FC6BAF0-4101-448E-9AA0-8D284FEDA5C1}" destId="{373D69E0-3FDC-4D39-9F11-29D05845FFFD}" srcOrd="10" destOrd="0" presId="urn:microsoft.com/office/officeart/2005/8/layout/radial6"/>
    <dgm:cxn modelId="{282140CA-AB23-4D58-8151-F2CA9B22FDF6}" type="presParOf" srcId="{4FC6BAF0-4101-448E-9AA0-8D284FEDA5C1}" destId="{6B876D19-8CF1-47D7-AD6C-8E6DAC518124}" srcOrd="11" destOrd="0" presId="urn:microsoft.com/office/officeart/2005/8/layout/radial6"/>
    <dgm:cxn modelId="{64B0C856-10D5-4D56-95B2-4813124E5B5B}"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4B33C6-7371-4D5F-89A2-E7D921CE26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vi-VN"/>
        </a:p>
      </dgm:t>
    </dgm:pt>
    <dgm:pt modelId="{FFD57184-6C7D-4CB3-A8EE-C63BD1F88CC8}">
      <dgm:prSet phldrT="[Text]" custT="1"/>
      <dgm:spPr/>
      <dgm:t>
        <a:bodyPr/>
        <a:lstStyle/>
        <a:p>
          <a:r>
            <a:rPr lang="en-US" sz="2000" b="1">
              <a:solidFill>
                <a:srgbClr val="FFFF66"/>
              </a:solidFill>
              <a:latin typeface="Arial" panose="020B0604020202020204" pitchFamily="34" charset="0"/>
              <a:cs typeface="Arial" panose="020B0604020202020204" pitchFamily="34" charset="0"/>
            </a:rPr>
            <a:t>Xử lý phân lợn</a:t>
          </a:r>
          <a:endParaRPr lang="vi-VN" sz="2000" b="1">
            <a:solidFill>
              <a:srgbClr val="FFFF66"/>
            </a:solidFill>
            <a:latin typeface="Arial" panose="020B0604020202020204" pitchFamily="34" charset="0"/>
            <a:cs typeface="Arial" panose="020B0604020202020204" pitchFamily="34" charset="0"/>
          </a:endParaRPr>
        </a:p>
      </dgm:t>
    </dgm:pt>
    <dgm:pt modelId="{6E571500-793D-468C-A03E-D5717866C48D}" type="parTrans" cxnId="{DCE1344B-9108-40AA-9161-D861216A2640}">
      <dgm:prSet/>
      <dgm:spPr/>
      <dgm:t>
        <a:bodyPr/>
        <a:lstStyle/>
        <a:p>
          <a:endParaRPr lang="vi-VN"/>
        </a:p>
      </dgm:t>
    </dgm:pt>
    <dgm:pt modelId="{064C6A12-A119-444B-ADD9-B84455BE1A68}" type="sibTrans" cxnId="{DCE1344B-9108-40AA-9161-D861216A2640}">
      <dgm:prSet/>
      <dgm:spPr/>
      <dgm:t>
        <a:bodyPr/>
        <a:lstStyle/>
        <a:p>
          <a:endParaRPr lang="vi-VN"/>
        </a:p>
      </dgm:t>
    </dgm:pt>
    <dgm:pt modelId="{CFFDB1A4-9D3C-4146-8DA6-511F5BEC6A5C}">
      <dgm:prSet phldrT="[Text]" custT="1"/>
      <dgm:spPr>
        <a:solidFill>
          <a:schemeClr val="accent3">
            <a:lumMod val="40000"/>
            <a:lumOff val="60000"/>
          </a:schemeClr>
        </a:solidFill>
      </dgm:spPr>
      <dgm:t>
        <a:bodyPr/>
        <a:lstStyle/>
        <a:p>
          <a:r>
            <a:rPr lang="en-US" sz="1800" b="1">
              <a:solidFill>
                <a:srgbClr val="FF0000"/>
              </a:solidFill>
              <a:latin typeface="Arial" panose="020B0604020202020204" pitchFamily="34" charset="0"/>
              <a:cs typeface="Arial" panose="020B0604020202020204" pitchFamily="34" charset="0"/>
            </a:rPr>
            <a:t>Ủ phân hiếu khí (ủ compost)</a:t>
          </a:r>
          <a:endParaRPr lang="vi-VN" sz="1800" b="1">
            <a:solidFill>
              <a:srgbClr val="FF0000"/>
            </a:solidFill>
            <a:latin typeface="Arial" panose="020B0604020202020204" pitchFamily="34" charset="0"/>
            <a:cs typeface="Arial" panose="020B0604020202020204" pitchFamily="34" charset="0"/>
          </a:endParaRPr>
        </a:p>
      </dgm:t>
    </dgm:pt>
    <dgm:pt modelId="{711F22C6-E625-4915-B31A-2310557AAB45}" type="parTrans" cxnId="{D9B39951-5DE0-4979-9D5C-903982C3E6E2}">
      <dgm:prSet/>
      <dgm:spPr/>
      <dgm:t>
        <a:bodyPr/>
        <a:lstStyle/>
        <a:p>
          <a:endParaRPr lang="vi-VN"/>
        </a:p>
      </dgm:t>
    </dgm:pt>
    <dgm:pt modelId="{13B37D10-F190-4CF6-ACE7-625457189015}" type="sibTrans" cxnId="{D9B39951-5DE0-4979-9D5C-903982C3E6E2}">
      <dgm:prSet/>
      <dgm:spPr/>
      <dgm:t>
        <a:bodyPr/>
        <a:lstStyle/>
        <a:p>
          <a:endParaRPr lang="vi-VN"/>
        </a:p>
      </dgm:t>
    </dgm:pt>
    <dgm:pt modelId="{2EC19AC2-21D9-49D6-A669-8431AF53DC9D}">
      <dgm:prSet phldrT="[Text]" custT="1"/>
      <dgm:spPr>
        <a:solidFill>
          <a:srgbClr val="009900"/>
        </a:solidFill>
      </dgm:spPr>
      <dgm:t>
        <a:bodyPr/>
        <a:lstStyle/>
        <a:p>
          <a:r>
            <a:rPr lang="en-US" sz="2000" b="1">
              <a:latin typeface="Arial" panose="020B0604020202020204" pitchFamily="34" charset="0"/>
              <a:cs typeface="Arial" panose="020B0604020202020204" pitchFamily="34" charset="0"/>
            </a:rPr>
            <a:t>Ủ phân bằng chế phẩm sinh học</a:t>
          </a:r>
          <a:endParaRPr lang="vi-VN" sz="2000" b="1">
            <a:latin typeface="Arial" panose="020B0604020202020204" pitchFamily="34" charset="0"/>
            <a:cs typeface="Arial" panose="020B0604020202020204" pitchFamily="34" charset="0"/>
          </a:endParaRPr>
        </a:p>
      </dgm:t>
    </dgm:pt>
    <dgm:pt modelId="{CD7DB3A0-9972-4385-83D8-42316262D77D}" type="parTrans" cxnId="{8442803F-C149-414E-890D-1193F21159C7}">
      <dgm:prSet/>
      <dgm:spPr/>
      <dgm:t>
        <a:bodyPr/>
        <a:lstStyle/>
        <a:p>
          <a:endParaRPr lang="vi-VN"/>
        </a:p>
      </dgm:t>
    </dgm:pt>
    <dgm:pt modelId="{80D44050-815B-4A00-B258-303FD2E69712}" type="sibTrans" cxnId="{8442803F-C149-414E-890D-1193F21159C7}">
      <dgm:prSet/>
      <dgm:spPr/>
      <dgm:t>
        <a:bodyPr/>
        <a:lstStyle/>
        <a:p>
          <a:endParaRPr lang="vi-VN"/>
        </a:p>
      </dgm:t>
    </dgm:pt>
    <dgm:pt modelId="{956BF19D-C4CA-4076-BB60-FBD64A0EBF8A}">
      <dgm:prSet phldrT="[Text]" custT="1"/>
      <dgm:spPr>
        <a:solidFill>
          <a:schemeClr val="accent6">
            <a:lumMod val="20000"/>
            <a:lumOff val="80000"/>
          </a:schemeClr>
        </a:solidFill>
      </dgm:spPr>
      <dgm:t>
        <a:bodyPr/>
        <a:lstStyle/>
        <a:p>
          <a:r>
            <a:rPr lang="en-US" sz="2000" b="1">
              <a:solidFill>
                <a:srgbClr val="0B02BE"/>
              </a:solidFill>
              <a:latin typeface="Arial" panose="020B0604020202020204" pitchFamily="34" charset="0"/>
              <a:cs typeface="Arial" panose="020B0604020202020204" pitchFamily="34" charset="0"/>
            </a:rPr>
            <a:t>Nuôi giun </a:t>
          </a:r>
          <a:r>
            <a:rPr lang="en-US" sz="2000" b="1" smtClean="0">
              <a:solidFill>
                <a:srgbClr val="0B02BE"/>
              </a:solidFill>
              <a:latin typeface="Arial" panose="020B0604020202020204" pitchFamily="34" charset="0"/>
              <a:cs typeface="Arial" panose="020B0604020202020204" pitchFamily="34" charset="0"/>
            </a:rPr>
            <a:t>quế </a:t>
          </a:r>
          <a:endParaRPr lang="vi-VN" sz="2000" b="1">
            <a:solidFill>
              <a:srgbClr val="0B02BE"/>
            </a:solidFill>
            <a:latin typeface="Arial" panose="020B0604020202020204" pitchFamily="34" charset="0"/>
            <a:cs typeface="Arial" panose="020B0604020202020204" pitchFamily="34" charset="0"/>
          </a:endParaRPr>
        </a:p>
      </dgm:t>
    </dgm:pt>
    <dgm:pt modelId="{7CBC32E3-FAA4-4DF5-9D0E-1440ACB0901A}" type="parTrans" cxnId="{830831F0-1D34-4159-BAB5-BBF92D5AED95}">
      <dgm:prSet/>
      <dgm:spPr/>
      <dgm:t>
        <a:bodyPr/>
        <a:lstStyle/>
        <a:p>
          <a:endParaRPr lang="vi-VN"/>
        </a:p>
      </dgm:t>
    </dgm:pt>
    <dgm:pt modelId="{7A37A24A-C991-412A-961B-DE095D90F9AC}" type="sibTrans" cxnId="{830831F0-1D34-4159-BAB5-BBF92D5AED95}">
      <dgm:prSet/>
      <dgm:spPr/>
      <dgm:t>
        <a:bodyPr/>
        <a:lstStyle/>
        <a:p>
          <a:endParaRPr lang="vi-VN"/>
        </a:p>
      </dgm:t>
    </dgm:pt>
    <dgm:pt modelId="{5688AACA-2F5A-4107-957A-3905C127B5E5}">
      <dgm:prSet phldrT="[Text]"/>
      <dgm:spPr/>
      <dgm:t>
        <a:bodyPr/>
        <a:lstStyle/>
        <a:p>
          <a:endParaRPr lang="vi-VN"/>
        </a:p>
      </dgm:t>
    </dgm:pt>
    <dgm:pt modelId="{ED675F90-EB64-4950-8338-D622BA98769C}" type="parTrans" cxnId="{3F5F123C-485E-471D-BB46-26DF287EBEEF}">
      <dgm:prSet/>
      <dgm:spPr/>
      <dgm:t>
        <a:bodyPr/>
        <a:lstStyle/>
        <a:p>
          <a:endParaRPr lang="vi-VN"/>
        </a:p>
      </dgm:t>
    </dgm:pt>
    <dgm:pt modelId="{EEA9A864-1003-4724-A9A3-1C66A907EB93}" type="sibTrans" cxnId="{3F5F123C-485E-471D-BB46-26DF287EBEEF}">
      <dgm:prSet/>
      <dgm:spPr/>
      <dgm:t>
        <a:bodyPr/>
        <a:lstStyle/>
        <a:p>
          <a:endParaRPr lang="vi-VN"/>
        </a:p>
      </dgm:t>
    </dgm:pt>
    <dgm:pt modelId="{61F992E1-9D67-4C64-99E1-A80BB7408E0B}">
      <dgm:prSet phldrT="[Text]" custT="1"/>
      <dgm:spPr>
        <a:solidFill>
          <a:schemeClr val="accent1">
            <a:lumMod val="20000"/>
            <a:lumOff val="80000"/>
          </a:schemeClr>
        </a:solidFill>
      </dgm:spPr>
      <dgm:t>
        <a:bodyPr/>
        <a:lstStyle/>
        <a:p>
          <a:r>
            <a:rPr lang="en-US" sz="2000" b="1">
              <a:solidFill>
                <a:srgbClr val="009900"/>
              </a:solidFill>
              <a:latin typeface="Arial" panose="020B0604020202020204" pitchFamily="34" charset="0"/>
              <a:cs typeface="Arial" panose="020B0604020202020204" pitchFamily="34" charset="0"/>
            </a:rPr>
            <a:t>Xử lý yếm khí (biogas)</a:t>
          </a:r>
          <a:endParaRPr lang="vi-VN" sz="2000" b="1">
            <a:solidFill>
              <a:srgbClr val="009900"/>
            </a:solidFill>
            <a:latin typeface="Arial" panose="020B0604020202020204" pitchFamily="34" charset="0"/>
            <a:cs typeface="Arial" panose="020B0604020202020204" pitchFamily="34" charset="0"/>
          </a:endParaRPr>
        </a:p>
      </dgm:t>
    </dgm:pt>
    <dgm:pt modelId="{3DC30763-0EB1-4404-9521-DA71B4C8ED70}" type="parTrans" cxnId="{3CEA1797-8EE4-4ED0-A125-2A2ADB094D6C}">
      <dgm:prSet/>
      <dgm:spPr/>
      <dgm:t>
        <a:bodyPr/>
        <a:lstStyle/>
        <a:p>
          <a:endParaRPr lang="vi-VN"/>
        </a:p>
      </dgm:t>
    </dgm:pt>
    <dgm:pt modelId="{F3A2C142-9EEA-4A79-A593-92E36FEBBDB8}" type="sibTrans" cxnId="{3CEA1797-8EE4-4ED0-A125-2A2ADB094D6C}">
      <dgm:prSet/>
      <dgm:spPr/>
      <dgm:t>
        <a:bodyPr/>
        <a:lstStyle/>
        <a:p>
          <a:endParaRPr lang="vi-VN"/>
        </a:p>
      </dgm:t>
    </dgm:pt>
    <dgm:pt modelId="{AB148685-BDCC-43B2-A605-471F25903496}" type="pres">
      <dgm:prSet presAssocID="{E84B33C6-7371-4D5F-89A2-E7D921CE2668}" presName="Name0" presStyleCnt="0">
        <dgm:presLayoutVars>
          <dgm:chMax val="1"/>
          <dgm:chPref val="1"/>
          <dgm:dir/>
          <dgm:animOne val="branch"/>
          <dgm:animLvl val="lvl"/>
        </dgm:presLayoutVars>
      </dgm:prSet>
      <dgm:spPr/>
      <dgm:t>
        <a:bodyPr/>
        <a:lstStyle/>
        <a:p>
          <a:endParaRPr lang="vi-VN"/>
        </a:p>
      </dgm:t>
    </dgm:pt>
    <dgm:pt modelId="{EDA9BE3E-E70F-4C68-9FEF-1351310AE18F}" type="pres">
      <dgm:prSet presAssocID="{FFD57184-6C7D-4CB3-A8EE-C63BD1F88CC8}" presName="singleCycle" presStyleCnt="0"/>
      <dgm:spPr/>
    </dgm:pt>
    <dgm:pt modelId="{E2911CB6-6971-42E6-A83D-1E0F37B9F7A2}" type="pres">
      <dgm:prSet presAssocID="{FFD57184-6C7D-4CB3-A8EE-C63BD1F88CC8}" presName="singleCenter" presStyleLbl="node1" presStyleIdx="0" presStyleCnt="5">
        <dgm:presLayoutVars>
          <dgm:chMax val="7"/>
          <dgm:chPref val="7"/>
        </dgm:presLayoutVars>
      </dgm:prSet>
      <dgm:spPr/>
      <dgm:t>
        <a:bodyPr/>
        <a:lstStyle/>
        <a:p>
          <a:endParaRPr lang="vi-VN"/>
        </a:p>
      </dgm:t>
    </dgm:pt>
    <dgm:pt modelId="{1B784906-B673-4127-BC00-8CCD95ADABE3}" type="pres">
      <dgm:prSet presAssocID="{711F22C6-E625-4915-B31A-2310557AAB45}" presName="Name56" presStyleLbl="parChTrans1D2" presStyleIdx="0" presStyleCnt="4"/>
      <dgm:spPr/>
      <dgm:t>
        <a:bodyPr/>
        <a:lstStyle/>
        <a:p>
          <a:endParaRPr lang="vi-VN"/>
        </a:p>
      </dgm:t>
    </dgm:pt>
    <dgm:pt modelId="{AB5F0356-D8B9-40E0-BBC9-CAC38B485F8F}" type="pres">
      <dgm:prSet presAssocID="{CFFDB1A4-9D3C-4146-8DA6-511F5BEC6A5C}" presName="text0" presStyleLbl="node1" presStyleIdx="1" presStyleCnt="5" custScaleX="277984">
        <dgm:presLayoutVars>
          <dgm:bulletEnabled val="1"/>
        </dgm:presLayoutVars>
      </dgm:prSet>
      <dgm:spPr/>
      <dgm:t>
        <a:bodyPr/>
        <a:lstStyle/>
        <a:p>
          <a:endParaRPr lang="vi-VN"/>
        </a:p>
      </dgm:t>
    </dgm:pt>
    <dgm:pt modelId="{C544F43D-0F9C-4224-96E2-50D429CB5717}" type="pres">
      <dgm:prSet presAssocID="{CD7DB3A0-9972-4385-83D8-42316262D77D}" presName="Name56" presStyleLbl="parChTrans1D2" presStyleIdx="1" presStyleCnt="4"/>
      <dgm:spPr/>
      <dgm:t>
        <a:bodyPr/>
        <a:lstStyle/>
        <a:p>
          <a:endParaRPr lang="vi-VN"/>
        </a:p>
      </dgm:t>
    </dgm:pt>
    <dgm:pt modelId="{0A86C12E-4A90-45AF-9945-1D05C8818F81}" type="pres">
      <dgm:prSet presAssocID="{2EC19AC2-21D9-49D6-A669-8431AF53DC9D}" presName="text0" presStyleLbl="node1" presStyleIdx="2" presStyleCnt="5" custScaleX="275886" custScaleY="191982" custRadScaleRad="189231" custRadScaleInc="0">
        <dgm:presLayoutVars>
          <dgm:bulletEnabled val="1"/>
        </dgm:presLayoutVars>
      </dgm:prSet>
      <dgm:spPr/>
      <dgm:t>
        <a:bodyPr/>
        <a:lstStyle/>
        <a:p>
          <a:endParaRPr lang="vi-VN"/>
        </a:p>
      </dgm:t>
    </dgm:pt>
    <dgm:pt modelId="{8C240C32-6D3F-4BD3-BB35-4D0B8EEE5B4D}" type="pres">
      <dgm:prSet presAssocID="{7CBC32E3-FAA4-4DF5-9D0E-1440ACB0901A}" presName="Name56" presStyleLbl="parChTrans1D2" presStyleIdx="2" presStyleCnt="4"/>
      <dgm:spPr/>
      <dgm:t>
        <a:bodyPr/>
        <a:lstStyle/>
        <a:p>
          <a:endParaRPr lang="vi-VN"/>
        </a:p>
      </dgm:t>
    </dgm:pt>
    <dgm:pt modelId="{6FAD70F0-3DB2-438E-937B-87F212D16395}" type="pres">
      <dgm:prSet presAssocID="{956BF19D-C4CA-4076-BB60-FBD64A0EBF8A}" presName="text0" presStyleLbl="node1" presStyleIdx="3" presStyleCnt="5" custScaleX="301239">
        <dgm:presLayoutVars>
          <dgm:bulletEnabled val="1"/>
        </dgm:presLayoutVars>
      </dgm:prSet>
      <dgm:spPr/>
      <dgm:t>
        <a:bodyPr/>
        <a:lstStyle/>
        <a:p>
          <a:endParaRPr lang="vi-VN"/>
        </a:p>
      </dgm:t>
    </dgm:pt>
    <dgm:pt modelId="{3DA22051-D7B9-4E8C-AECF-190BA9A5AD23}" type="pres">
      <dgm:prSet presAssocID="{3DC30763-0EB1-4404-9521-DA71B4C8ED70}" presName="Name56" presStyleLbl="parChTrans1D2" presStyleIdx="3" presStyleCnt="4"/>
      <dgm:spPr/>
      <dgm:t>
        <a:bodyPr/>
        <a:lstStyle/>
        <a:p>
          <a:endParaRPr lang="vi-VN"/>
        </a:p>
      </dgm:t>
    </dgm:pt>
    <dgm:pt modelId="{7EB09EC6-52A3-4D55-BE49-171B2A8547A7}" type="pres">
      <dgm:prSet presAssocID="{61F992E1-9D67-4C64-99E1-A80BB7408E0B}" presName="text0" presStyleLbl="node1" presStyleIdx="4" presStyleCnt="5" custScaleX="249689" custScaleY="174541" custRadScaleRad="192158" custRadScaleInc="0">
        <dgm:presLayoutVars>
          <dgm:bulletEnabled val="1"/>
        </dgm:presLayoutVars>
      </dgm:prSet>
      <dgm:spPr/>
      <dgm:t>
        <a:bodyPr/>
        <a:lstStyle/>
        <a:p>
          <a:endParaRPr lang="vi-VN"/>
        </a:p>
      </dgm:t>
    </dgm:pt>
  </dgm:ptLst>
  <dgm:cxnLst>
    <dgm:cxn modelId="{3CEA1797-8EE4-4ED0-A125-2A2ADB094D6C}" srcId="{FFD57184-6C7D-4CB3-A8EE-C63BD1F88CC8}" destId="{61F992E1-9D67-4C64-99E1-A80BB7408E0B}" srcOrd="3" destOrd="0" parTransId="{3DC30763-0EB1-4404-9521-DA71B4C8ED70}" sibTransId="{F3A2C142-9EEA-4A79-A593-92E36FEBBDB8}"/>
    <dgm:cxn modelId="{D9B39951-5DE0-4979-9D5C-903982C3E6E2}" srcId="{FFD57184-6C7D-4CB3-A8EE-C63BD1F88CC8}" destId="{CFFDB1A4-9D3C-4146-8DA6-511F5BEC6A5C}" srcOrd="0" destOrd="0" parTransId="{711F22C6-E625-4915-B31A-2310557AAB45}" sibTransId="{13B37D10-F190-4CF6-ACE7-625457189015}"/>
    <dgm:cxn modelId="{8442803F-C149-414E-890D-1193F21159C7}" srcId="{FFD57184-6C7D-4CB3-A8EE-C63BD1F88CC8}" destId="{2EC19AC2-21D9-49D6-A669-8431AF53DC9D}" srcOrd="1" destOrd="0" parTransId="{CD7DB3A0-9972-4385-83D8-42316262D77D}" sibTransId="{80D44050-815B-4A00-B258-303FD2E69712}"/>
    <dgm:cxn modelId="{20DD40C1-DC2F-40E4-B7F1-212300C6A0BB}" type="presOf" srcId="{3DC30763-0EB1-4404-9521-DA71B4C8ED70}" destId="{3DA22051-D7B9-4E8C-AECF-190BA9A5AD23}" srcOrd="0" destOrd="0" presId="urn:microsoft.com/office/officeart/2008/layout/RadialCluster"/>
    <dgm:cxn modelId="{DCE1344B-9108-40AA-9161-D861216A2640}" srcId="{E84B33C6-7371-4D5F-89A2-E7D921CE2668}" destId="{FFD57184-6C7D-4CB3-A8EE-C63BD1F88CC8}" srcOrd="0" destOrd="0" parTransId="{6E571500-793D-468C-A03E-D5717866C48D}" sibTransId="{064C6A12-A119-444B-ADD9-B84455BE1A68}"/>
    <dgm:cxn modelId="{DC95AFC6-B195-468E-8ED3-D308C205E760}" type="presOf" srcId="{7CBC32E3-FAA4-4DF5-9D0E-1440ACB0901A}" destId="{8C240C32-6D3F-4BD3-BB35-4D0B8EEE5B4D}" srcOrd="0" destOrd="0" presId="urn:microsoft.com/office/officeart/2008/layout/RadialCluster"/>
    <dgm:cxn modelId="{55AFD21F-AB45-438D-BB19-84AD4107B120}" type="presOf" srcId="{E84B33C6-7371-4D5F-89A2-E7D921CE2668}" destId="{AB148685-BDCC-43B2-A605-471F25903496}" srcOrd="0" destOrd="0" presId="urn:microsoft.com/office/officeart/2008/layout/RadialCluster"/>
    <dgm:cxn modelId="{970857D1-615F-41BE-ABA4-15435C252D57}" type="presOf" srcId="{711F22C6-E625-4915-B31A-2310557AAB45}" destId="{1B784906-B673-4127-BC00-8CCD95ADABE3}" srcOrd="0" destOrd="0" presId="urn:microsoft.com/office/officeart/2008/layout/RadialCluster"/>
    <dgm:cxn modelId="{435DC540-0FE2-4B8B-BBA2-153ED268725F}" type="presOf" srcId="{FFD57184-6C7D-4CB3-A8EE-C63BD1F88CC8}" destId="{E2911CB6-6971-42E6-A83D-1E0F37B9F7A2}" srcOrd="0" destOrd="0" presId="urn:microsoft.com/office/officeart/2008/layout/RadialCluster"/>
    <dgm:cxn modelId="{780B23F0-9242-4161-88F3-1DAA87609762}" type="presOf" srcId="{CD7DB3A0-9972-4385-83D8-42316262D77D}" destId="{C544F43D-0F9C-4224-96E2-50D429CB5717}" srcOrd="0" destOrd="0" presId="urn:microsoft.com/office/officeart/2008/layout/RadialCluster"/>
    <dgm:cxn modelId="{830831F0-1D34-4159-BAB5-BBF92D5AED95}" srcId="{FFD57184-6C7D-4CB3-A8EE-C63BD1F88CC8}" destId="{956BF19D-C4CA-4076-BB60-FBD64A0EBF8A}" srcOrd="2" destOrd="0" parTransId="{7CBC32E3-FAA4-4DF5-9D0E-1440ACB0901A}" sibTransId="{7A37A24A-C991-412A-961B-DE095D90F9AC}"/>
    <dgm:cxn modelId="{3F5F123C-485E-471D-BB46-26DF287EBEEF}" srcId="{E84B33C6-7371-4D5F-89A2-E7D921CE2668}" destId="{5688AACA-2F5A-4107-957A-3905C127B5E5}" srcOrd="1" destOrd="0" parTransId="{ED675F90-EB64-4950-8338-D622BA98769C}" sibTransId="{EEA9A864-1003-4724-A9A3-1C66A907EB93}"/>
    <dgm:cxn modelId="{CA6865E5-147E-486C-B969-CC2848E7CC67}" type="presOf" srcId="{61F992E1-9D67-4C64-99E1-A80BB7408E0B}" destId="{7EB09EC6-52A3-4D55-BE49-171B2A8547A7}" srcOrd="0" destOrd="0" presId="urn:microsoft.com/office/officeart/2008/layout/RadialCluster"/>
    <dgm:cxn modelId="{9BE8E8F9-50BA-41EE-A246-189C8A10F88A}" type="presOf" srcId="{2EC19AC2-21D9-49D6-A669-8431AF53DC9D}" destId="{0A86C12E-4A90-45AF-9945-1D05C8818F81}" srcOrd="0" destOrd="0" presId="urn:microsoft.com/office/officeart/2008/layout/RadialCluster"/>
    <dgm:cxn modelId="{CEDB1C5B-7D84-4951-80C9-FC4BC4AF396A}" type="presOf" srcId="{956BF19D-C4CA-4076-BB60-FBD64A0EBF8A}" destId="{6FAD70F0-3DB2-438E-937B-87F212D16395}" srcOrd="0" destOrd="0" presId="urn:microsoft.com/office/officeart/2008/layout/RadialCluster"/>
    <dgm:cxn modelId="{08F078C8-8496-4A1E-8E41-AB696433D5A7}" type="presOf" srcId="{CFFDB1A4-9D3C-4146-8DA6-511F5BEC6A5C}" destId="{AB5F0356-D8B9-40E0-BBC9-CAC38B485F8F}" srcOrd="0" destOrd="0" presId="urn:microsoft.com/office/officeart/2008/layout/RadialCluster"/>
    <dgm:cxn modelId="{3687BE0C-71B8-4DFE-8FBC-48EE9F8CD8CC}" type="presParOf" srcId="{AB148685-BDCC-43B2-A605-471F25903496}" destId="{EDA9BE3E-E70F-4C68-9FEF-1351310AE18F}" srcOrd="0" destOrd="0" presId="urn:microsoft.com/office/officeart/2008/layout/RadialCluster"/>
    <dgm:cxn modelId="{D119E89F-AE3A-4C46-AD91-D54FD30BE497}" type="presParOf" srcId="{EDA9BE3E-E70F-4C68-9FEF-1351310AE18F}" destId="{E2911CB6-6971-42E6-A83D-1E0F37B9F7A2}" srcOrd="0" destOrd="0" presId="urn:microsoft.com/office/officeart/2008/layout/RadialCluster"/>
    <dgm:cxn modelId="{DA7137AC-3080-4162-86BC-B66E7BEEC538}" type="presParOf" srcId="{EDA9BE3E-E70F-4C68-9FEF-1351310AE18F}" destId="{1B784906-B673-4127-BC00-8CCD95ADABE3}" srcOrd="1" destOrd="0" presId="urn:microsoft.com/office/officeart/2008/layout/RadialCluster"/>
    <dgm:cxn modelId="{FF63AABD-E73B-45D8-A89B-DA3DD786889E}" type="presParOf" srcId="{EDA9BE3E-E70F-4C68-9FEF-1351310AE18F}" destId="{AB5F0356-D8B9-40E0-BBC9-CAC38B485F8F}" srcOrd="2" destOrd="0" presId="urn:microsoft.com/office/officeart/2008/layout/RadialCluster"/>
    <dgm:cxn modelId="{4B57441E-FF2D-49BD-8D6B-E3FA265910E9}" type="presParOf" srcId="{EDA9BE3E-E70F-4C68-9FEF-1351310AE18F}" destId="{C544F43D-0F9C-4224-96E2-50D429CB5717}" srcOrd="3" destOrd="0" presId="urn:microsoft.com/office/officeart/2008/layout/RadialCluster"/>
    <dgm:cxn modelId="{AEE0F8EB-314D-4B66-8926-A741CFCA3702}" type="presParOf" srcId="{EDA9BE3E-E70F-4C68-9FEF-1351310AE18F}" destId="{0A86C12E-4A90-45AF-9945-1D05C8818F81}" srcOrd="4" destOrd="0" presId="urn:microsoft.com/office/officeart/2008/layout/RadialCluster"/>
    <dgm:cxn modelId="{0BE34BAC-1FA4-413A-98BA-221649C323DA}" type="presParOf" srcId="{EDA9BE3E-E70F-4C68-9FEF-1351310AE18F}" destId="{8C240C32-6D3F-4BD3-BB35-4D0B8EEE5B4D}" srcOrd="5" destOrd="0" presId="urn:microsoft.com/office/officeart/2008/layout/RadialCluster"/>
    <dgm:cxn modelId="{C9F7064C-5C87-44E7-B1B2-FD609C43EBC8}" type="presParOf" srcId="{EDA9BE3E-E70F-4C68-9FEF-1351310AE18F}" destId="{6FAD70F0-3DB2-438E-937B-87F212D16395}" srcOrd="6" destOrd="0" presId="urn:microsoft.com/office/officeart/2008/layout/RadialCluster"/>
    <dgm:cxn modelId="{CDD8ACDC-F5D7-4A71-875A-74902D98646E}" type="presParOf" srcId="{EDA9BE3E-E70F-4C68-9FEF-1351310AE18F}" destId="{3DA22051-D7B9-4E8C-AECF-190BA9A5AD23}" srcOrd="7" destOrd="0" presId="urn:microsoft.com/office/officeart/2008/layout/RadialCluster"/>
    <dgm:cxn modelId="{4E85581B-FA0B-4F81-A9FE-FCAE18DBB25D}" type="presParOf" srcId="{EDA9BE3E-E70F-4C68-9FEF-1351310AE18F}" destId="{7EB09EC6-52A3-4D55-BE49-171B2A8547A7}" srcOrd="8"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6FCFC4C5-C08E-4E1E-BD8B-ACF5876B7037}" type="presOf" srcId="{035F3E02-36CF-46CA-8DFA-A28AD613100C}" destId="{BBC049EB-E1AB-4DEF-A5B4-858449A90B79}" srcOrd="0" destOrd="0" presId="urn:microsoft.com/office/officeart/2005/8/layout/radial6"/>
    <dgm:cxn modelId="{4D762EF2-A0F0-4ABE-8423-8DA1F57ECC2B}" type="presOf" srcId="{71624249-530B-4714-A07A-59675AD32891}" destId="{537D9F78-1E5C-473C-A6AE-132B553E0CE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6E2309A8-DAB8-49B3-ABF5-FDF1D2EAD141}" type="presOf" srcId="{F217ECD2-5E12-457B-8FC0-4195AAA326B7}" destId="{5937B9B3-960F-468D-8C56-DA0A67251142}"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B9639FFE-7416-4098-946A-F75A317A27BB}" type="presOf" srcId="{9D3117A5-160C-4AB8-B626-CFBEE2865A65}" destId="{EA989E72-6E6B-4DC3-B93C-987B13F8FEAB}" srcOrd="0" destOrd="0" presId="urn:microsoft.com/office/officeart/2005/8/layout/radial6"/>
    <dgm:cxn modelId="{7CC76646-4A55-4C03-91B4-392CE3FB6BE9}" type="presOf" srcId="{B24BBE33-DB04-4A9D-AA15-CC6B1E530E79}" destId="{1B3EF548-E10B-4220-A380-A10246D3917B}" srcOrd="0" destOrd="0" presId="urn:microsoft.com/office/officeart/2005/8/layout/radial6"/>
    <dgm:cxn modelId="{2D533743-DFC9-4DCD-8505-782016E74C56}"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B86B61BE-33A2-4FE1-880D-0273ACADFD35}" type="presOf" srcId="{BFFB93D3-23FC-42B1-B494-46DE590A5F1A}" destId="{4FC6BAF0-4101-448E-9AA0-8D284FEDA5C1}" srcOrd="0" destOrd="0" presId="urn:microsoft.com/office/officeart/2005/8/layout/radial6"/>
    <dgm:cxn modelId="{B92B6A81-88F0-4F26-94C1-6B6552D8DC41}" type="presOf" srcId="{E68D4694-1F67-49E2-A33E-1B5AAB5A13F8}" destId="{C4E94218-8237-46E1-998C-7F0E1F7B2774}" srcOrd="0" destOrd="0" presId="urn:microsoft.com/office/officeart/2005/8/layout/radial6"/>
    <dgm:cxn modelId="{6E395E62-56B2-477F-8B05-A43DDBE1CBB3}" type="presOf" srcId="{5A9D3FE6-033F-4165-9588-5D59889A6336}" destId="{373D69E0-3FDC-4D39-9F11-29D05845FFFD}"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B5E12E25-5E12-4BD1-A391-9972F37BFD7C}" type="presOf" srcId="{58F4C0A7-4E3A-4912-B6C0-036807847C5B}" destId="{1E279C9C-73D5-4217-9F6B-BB35862B285A}" srcOrd="0" destOrd="0" presId="urn:microsoft.com/office/officeart/2005/8/layout/radial6"/>
    <dgm:cxn modelId="{DF396B8F-951C-4D21-B5F6-EFE87D3B648D}" type="presParOf" srcId="{4FC6BAF0-4101-448E-9AA0-8D284FEDA5C1}" destId="{1E279C9C-73D5-4217-9F6B-BB35862B285A}" srcOrd="0" destOrd="0" presId="urn:microsoft.com/office/officeart/2005/8/layout/radial6"/>
    <dgm:cxn modelId="{F0FE98E3-FBE4-44F3-BDBC-EDD9304B3F1D}" type="presParOf" srcId="{4FC6BAF0-4101-448E-9AA0-8D284FEDA5C1}" destId="{1B3EF548-E10B-4220-A380-A10246D3917B}" srcOrd="1" destOrd="0" presId="urn:microsoft.com/office/officeart/2005/8/layout/radial6"/>
    <dgm:cxn modelId="{EBCC789B-4AB4-4270-925A-BBD757177159}" type="presParOf" srcId="{4FC6BAF0-4101-448E-9AA0-8D284FEDA5C1}" destId="{8020391A-FC75-46B6-97EB-B027DC8CE0F7}" srcOrd="2" destOrd="0" presId="urn:microsoft.com/office/officeart/2005/8/layout/radial6"/>
    <dgm:cxn modelId="{6C1377F4-A3C5-4343-9FDB-128D6AFD9259}" type="presParOf" srcId="{4FC6BAF0-4101-448E-9AA0-8D284FEDA5C1}" destId="{537D9F78-1E5C-473C-A6AE-132B553E0CE1}" srcOrd="3" destOrd="0" presId="urn:microsoft.com/office/officeart/2005/8/layout/radial6"/>
    <dgm:cxn modelId="{87F0A97F-0B21-484E-B195-E63362CC97D8}" type="presParOf" srcId="{4FC6BAF0-4101-448E-9AA0-8D284FEDA5C1}" destId="{7550E328-3B1D-487B-9074-967D9EA5F76B}" srcOrd="4" destOrd="0" presId="urn:microsoft.com/office/officeart/2005/8/layout/radial6"/>
    <dgm:cxn modelId="{452B7CF6-709A-42CD-A395-8C3C671B0946}" type="presParOf" srcId="{4FC6BAF0-4101-448E-9AA0-8D284FEDA5C1}" destId="{73523473-64CC-4D9D-BB1E-F7BF7115F0FB}" srcOrd="5" destOrd="0" presId="urn:microsoft.com/office/officeart/2005/8/layout/radial6"/>
    <dgm:cxn modelId="{06830616-27CD-4193-852F-E63D2440E0AA}" type="presParOf" srcId="{4FC6BAF0-4101-448E-9AA0-8D284FEDA5C1}" destId="{BBC049EB-E1AB-4DEF-A5B4-858449A90B79}" srcOrd="6" destOrd="0" presId="urn:microsoft.com/office/officeart/2005/8/layout/radial6"/>
    <dgm:cxn modelId="{FE320DCE-56E2-4D4A-8CC4-7249EE58836B}" type="presParOf" srcId="{4FC6BAF0-4101-448E-9AA0-8D284FEDA5C1}" destId="{C4E94218-8237-46E1-998C-7F0E1F7B2774}" srcOrd="7" destOrd="0" presId="urn:microsoft.com/office/officeart/2005/8/layout/radial6"/>
    <dgm:cxn modelId="{B81E196C-A635-4B27-A82D-C71E861C02C3}" type="presParOf" srcId="{4FC6BAF0-4101-448E-9AA0-8D284FEDA5C1}" destId="{B78A92F8-41A4-4C1D-99B0-8987DA80E0A0}" srcOrd="8" destOrd="0" presId="urn:microsoft.com/office/officeart/2005/8/layout/radial6"/>
    <dgm:cxn modelId="{DE00AF69-06BD-4005-9CDD-8AC25FA9DE6E}" type="presParOf" srcId="{4FC6BAF0-4101-448E-9AA0-8D284FEDA5C1}" destId="{EA989E72-6E6B-4DC3-B93C-987B13F8FEAB}" srcOrd="9" destOrd="0" presId="urn:microsoft.com/office/officeart/2005/8/layout/radial6"/>
    <dgm:cxn modelId="{65E7DA1C-16B7-4ED2-B119-4BB3759B4A6D}" type="presParOf" srcId="{4FC6BAF0-4101-448E-9AA0-8D284FEDA5C1}" destId="{373D69E0-3FDC-4D39-9F11-29D05845FFFD}" srcOrd="10" destOrd="0" presId="urn:microsoft.com/office/officeart/2005/8/layout/radial6"/>
    <dgm:cxn modelId="{66809328-847D-4810-9BEE-BA7E0059DA6C}" type="presParOf" srcId="{4FC6BAF0-4101-448E-9AA0-8D284FEDA5C1}" destId="{6B876D19-8CF1-47D7-AD6C-8E6DAC518124}" srcOrd="11" destOrd="0" presId="urn:microsoft.com/office/officeart/2005/8/layout/radial6"/>
    <dgm:cxn modelId="{49AADBBB-3B9C-4F02-9B0A-73E2232900A5}"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4687FADE-BC9E-4F5B-8AE6-ED8AEFC4188B}" type="presOf" srcId="{E68D4694-1F67-49E2-A33E-1B5AAB5A13F8}" destId="{C4E94218-8237-46E1-998C-7F0E1F7B2774}" srcOrd="0" destOrd="0" presId="urn:microsoft.com/office/officeart/2005/8/layout/radial6"/>
    <dgm:cxn modelId="{17D31345-49C2-4309-AED5-E177FD733B02}" type="presOf" srcId="{58F4C0A7-4E3A-4912-B6C0-036807847C5B}" destId="{1E279C9C-73D5-4217-9F6B-BB35862B285A}" srcOrd="0" destOrd="0" presId="urn:microsoft.com/office/officeart/2005/8/layout/radial6"/>
    <dgm:cxn modelId="{D4A3F7AA-BF51-49D9-A3F6-32DB0A7B98F5}" type="presOf" srcId="{BFFB93D3-23FC-42B1-B494-46DE590A5F1A}" destId="{4FC6BAF0-4101-448E-9AA0-8D284FEDA5C1}" srcOrd="0" destOrd="0" presId="urn:microsoft.com/office/officeart/2005/8/layout/radial6"/>
    <dgm:cxn modelId="{B7629D13-94FC-4649-B46D-9F8CE180A35A}" type="presOf" srcId="{035F3E02-36CF-46CA-8DFA-A28AD613100C}" destId="{BBC049EB-E1AB-4DEF-A5B4-858449A90B79}"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15F969A8-EFB3-495C-9951-266AEE7BEDAE}" type="presOf" srcId="{FF65AE2F-B51C-4F11-A173-9A59C3C9905A}" destId="{7550E328-3B1D-487B-9074-967D9EA5F76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FB09A42A-C460-4852-A8B5-7D06C5257201}"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CADFDFF8-0966-4508-B624-24D285DBD8BC}" type="presOf" srcId="{71624249-530B-4714-A07A-59675AD32891}" destId="{537D9F78-1E5C-473C-A6AE-132B553E0CE1}" srcOrd="0" destOrd="0" presId="urn:microsoft.com/office/officeart/2005/8/layout/radial6"/>
    <dgm:cxn modelId="{A6C134DB-5999-4389-A508-0F7A8460D9B5}" type="presOf" srcId="{9D3117A5-160C-4AB8-B626-CFBEE2865A65}" destId="{EA989E72-6E6B-4DC3-B93C-987B13F8FEA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B835A48-5B08-402F-810E-EFCE0B234111}" type="presOf" srcId="{5A9D3FE6-033F-4165-9588-5D59889A6336}" destId="{373D69E0-3FDC-4D39-9F11-29D05845FFFD}" srcOrd="0" destOrd="0" presId="urn:microsoft.com/office/officeart/2005/8/layout/radial6"/>
    <dgm:cxn modelId="{EE600FAD-1E04-46C7-B38C-C8752971D1CC}" type="presOf" srcId="{B24BBE33-DB04-4A9D-AA15-CC6B1E530E79}" destId="{1B3EF548-E10B-4220-A380-A10246D3917B}" srcOrd="0" destOrd="0" presId="urn:microsoft.com/office/officeart/2005/8/layout/radial6"/>
    <dgm:cxn modelId="{1D57840E-ABC0-456A-ACBC-93C2E620B902}" type="presParOf" srcId="{4FC6BAF0-4101-448E-9AA0-8D284FEDA5C1}" destId="{1E279C9C-73D5-4217-9F6B-BB35862B285A}" srcOrd="0" destOrd="0" presId="urn:microsoft.com/office/officeart/2005/8/layout/radial6"/>
    <dgm:cxn modelId="{83D95248-D6EC-48B0-986C-BF4A46BF83BB}" type="presParOf" srcId="{4FC6BAF0-4101-448E-9AA0-8D284FEDA5C1}" destId="{1B3EF548-E10B-4220-A380-A10246D3917B}" srcOrd="1" destOrd="0" presId="urn:microsoft.com/office/officeart/2005/8/layout/radial6"/>
    <dgm:cxn modelId="{91826F1C-7833-41A7-8C6B-5B117AE67A81}" type="presParOf" srcId="{4FC6BAF0-4101-448E-9AA0-8D284FEDA5C1}" destId="{8020391A-FC75-46B6-97EB-B027DC8CE0F7}" srcOrd="2" destOrd="0" presId="urn:microsoft.com/office/officeart/2005/8/layout/radial6"/>
    <dgm:cxn modelId="{F1467A0D-476B-4052-8AB5-7D3816B7F05F}" type="presParOf" srcId="{4FC6BAF0-4101-448E-9AA0-8D284FEDA5C1}" destId="{537D9F78-1E5C-473C-A6AE-132B553E0CE1}" srcOrd="3" destOrd="0" presId="urn:microsoft.com/office/officeart/2005/8/layout/radial6"/>
    <dgm:cxn modelId="{CA7A1FCC-E381-4119-AC38-A7274585BBBB}" type="presParOf" srcId="{4FC6BAF0-4101-448E-9AA0-8D284FEDA5C1}" destId="{7550E328-3B1D-487B-9074-967D9EA5F76B}" srcOrd="4" destOrd="0" presId="urn:microsoft.com/office/officeart/2005/8/layout/radial6"/>
    <dgm:cxn modelId="{3FC31CF5-6CB3-45F3-9AA6-AB7C022BEB41}" type="presParOf" srcId="{4FC6BAF0-4101-448E-9AA0-8D284FEDA5C1}" destId="{73523473-64CC-4D9D-BB1E-F7BF7115F0FB}" srcOrd="5" destOrd="0" presId="urn:microsoft.com/office/officeart/2005/8/layout/radial6"/>
    <dgm:cxn modelId="{23758228-C569-4A83-A20A-A4636C8AC61E}" type="presParOf" srcId="{4FC6BAF0-4101-448E-9AA0-8D284FEDA5C1}" destId="{BBC049EB-E1AB-4DEF-A5B4-858449A90B79}" srcOrd="6" destOrd="0" presId="urn:microsoft.com/office/officeart/2005/8/layout/radial6"/>
    <dgm:cxn modelId="{FCD71250-BEE5-4EF0-BE2E-C136DE34D436}" type="presParOf" srcId="{4FC6BAF0-4101-448E-9AA0-8D284FEDA5C1}" destId="{C4E94218-8237-46E1-998C-7F0E1F7B2774}" srcOrd="7" destOrd="0" presId="urn:microsoft.com/office/officeart/2005/8/layout/radial6"/>
    <dgm:cxn modelId="{2F2A333C-6EE2-4EC2-A349-282E504C3C51}" type="presParOf" srcId="{4FC6BAF0-4101-448E-9AA0-8D284FEDA5C1}" destId="{B78A92F8-41A4-4C1D-99B0-8987DA80E0A0}" srcOrd="8" destOrd="0" presId="urn:microsoft.com/office/officeart/2005/8/layout/radial6"/>
    <dgm:cxn modelId="{06E2CF1B-98D6-46FA-84AE-4AB565F2934E}" type="presParOf" srcId="{4FC6BAF0-4101-448E-9AA0-8D284FEDA5C1}" destId="{EA989E72-6E6B-4DC3-B93C-987B13F8FEAB}" srcOrd="9" destOrd="0" presId="urn:microsoft.com/office/officeart/2005/8/layout/radial6"/>
    <dgm:cxn modelId="{BF3471D0-0AFB-444A-B1F7-0F9D25215A6B}" type="presParOf" srcId="{4FC6BAF0-4101-448E-9AA0-8D284FEDA5C1}" destId="{373D69E0-3FDC-4D39-9F11-29D05845FFFD}" srcOrd="10" destOrd="0" presId="urn:microsoft.com/office/officeart/2005/8/layout/radial6"/>
    <dgm:cxn modelId="{97EF108D-B92C-418E-B0A6-76F79C263F6A}" type="presParOf" srcId="{4FC6BAF0-4101-448E-9AA0-8D284FEDA5C1}" destId="{6B876D19-8CF1-47D7-AD6C-8E6DAC518124}" srcOrd="11" destOrd="0" presId="urn:microsoft.com/office/officeart/2005/8/layout/radial6"/>
    <dgm:cxn modelId="{5D093469-08CC-485B-8847-4EF0737C3F85}"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8F33D14A-91A5-4517-90D7-B94653D42D54}" type="presOf" srcId="{71624249-530B-4714-A07A-59675AD32891}" destId="{537D9F78-1E5C-473C-A6AE-132B553E0CE1}" srcOrd="0" destOrd="0" presId="urn:microsoft.com/office/officeart/2005/8/layout/radial6"/>
    <dgm:cxn modelId="{672D0006-640C-4DEF-8B8C-A449BB6442EB}" type="presOf" srcId="{5A9D3FE6-033F-4165-9588-5D59889A6336}" destId="{373D69E0-3FDC-4D39-9F11-29D05845FFFD}" srcOrd="0" destOrd="0" presId="urn:microsoft.com/office/officeart/2005/8/layout/radial6"/>
    <dgm:cxn modelId="{737FFCEC-31D9-4092-8D3E-8BCDDF325A8D}" type="presOf" srcId="{E68D4694-1F67-49E2-A33E-1B5AAB5A13F8}" destId="{C4E94218-8237-46E1-998C-7F0E1F7B2774}"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E613856D-FC1C-4708-819F-FD8480266907}" type="presOf" srcId="{BFFB93D3-23FC-42B1-B494-46DE590A5F1A}" destId="{4FC6BAF0-4101-448E-9AA0-8D284FEDA5C1}" srcOrd="0" destOrd="0" presId="urn:microsoft.com/office/officeart/2005/8/layout/radial6"/>
    <dgm:cxn modelId="{E88F57E5-C106-4DFA-BD81-528FB223C097}" type="presOf" srcId="{58F4C0A7-4E3A-4912-B6C0-036807847C5B}" destId="{1E279C9C-73D5-4217-9F6B-BB35862B285A}" srcOrd="0" destOrd="0" presId="urn:microsoft.com/office/officeart/2005/8/layout/radial6"/>
    <dgm:cxn modelId="{FBB9EACE-1D6E-4F93-B563-F19D0A641E5C}"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BD88AC59-912E-4A22-9740-47246856324C}" type="presOf" srcId="{F217ECD2-5E12-457B-8FC0-4195AAA326B7}" destId="{5937B9B3-960F-468D-8C56-DA0A67251142}" srcOrd="0" destOrd="0" presId="urn:microsoft.com/office/officeart/2005/8/layout/radial6"/>
    <dgm:cxn modelId="{74A0DA12-9F1C-4FC4-8F42-108101C25C4B}" type="presOf" srcId="{9D3117A5-160C-4AB8-B626-CFBEE2865A65}" destId="{EA989E72-6E6B-4DC3-B93C-987B13F8FEAB}" srcOrd="0" destOrd="0" presId="urn:microsoft.com/office/officeart/2005/8/layout/radial6"/>
    <dgm:cxn modelId="{DE08A886-1A5D-41EF-94A4-2D83A74911AE}" type="presOf" srcId="{035F3E02-36CF-46CA-8DFA-A28AD613100C}" destId="{BBC049EB-E1AB-4DEF-A5B4-858449A90B79}"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E8145B67-C0A3-4734-93B5-E1A66DF596FD}" type="presOf" srcId="{B24BBE33-DB04-4A9D-AA15-CC6B1E530E79}" destId="{1B3EF548-E10B-4220-A380-A10246D3917B}" srcOrd="0" destOrd="0" presId="urn:microsoft.com/office/officeart/2005/8/layout/radial6"/>
    <dgm:cxn modelId="{32696710-A603-4293-8CD7-04F755EEADE3}" type="presParOf" srcId="{4FC6BAF0-4101-448E-9AA0-8D284FEDA5C1}" destId="{1E279C9C-73D5-4217-9F6B-BB35862B285A}" srcOrd="0" destOrd="0" presId="urn:microsoft.com/office/officeart/2005/8/layout/radial6"/>
    <dgm:cxn modelId="{9FC7F93A-7565-4B93-AECD-FA725788E30E}" type="presParOf" srcId="{4FC6BAF0-4101-448E-9AA0-8D284FEDA5C1}" destId="{1B3EF548-E10B-4220-A380-A10246D3917B}" srcOrd="1" destOrd="0" presId="urn:microsoft.com/office/officeart/2005/8/layout/radial6"/>
    <dgm:cxn modelId="{DEA66A05-1A02-4774-B1FA-F5C451A062F1}" type="presParOf" srcId="{4FC6BAF0-4101-448E-9AA0-8D284FEDA5C1}" destId="{8020391A-FC75-46B6-97EB-B027DC8CE0F7}" srcOrd="2" destOrd="0" presId="urn:microsoft.com/office/officeart/2005/8/layout/radial6"/>
    <dgm:cxn modelId="{2EFDB927-687E-4BEC-8352-2BDC5F8C3AFC}" type="presParOf" srcId="{4FC6BAF0-4101-448E-9AA0-8D284FEDA5C1}" destId="{537D9F78-1E5C-473C-A6AE-132B553E0CE1}" srcOrd="3" destOrd="0" presId="urn:microsoft.com/office/officeart/2005/8/layout/radial6"/>
    <dgm:cxn modelId="{30F8FE50-27C1-4430-83AB-CE0661B3523A}" type="presParOf" srcId="{4FC6BAF0-4101-448E-9AA0-8D284FEDA5C1}" destId="{7550E328-3B1D-487B-9074-967D9EA5F76B}" srcOrd="4" destOrd="0" presId="urn:microsoft.com/office/officeart/2005/8/layout/radial6"/>
    <dgm:cxn modelId="{1DEA0AA1-8507-46EF-ABA5-301E117C6571}" type="presParOf" srcId="{4FC6BAF0-4101-448E-9AA0-8D284FEDA5C1}" destId="{73523473-64CC-4D9D-BB1E-F7BF7115F0FB}" srcOrd="5" destOrd="0" presId="urn:microsoft.com/office/officeart/2005/8/layout/radial6"/>
    <dgm:cxn modelId="{EBCC43F9-DD7F-4F0D-BA37-D4C511B80646}" type="presParOf" srcId="{4FC6BAF0-4101-448E-9AA0-8D284FEDA5C1}" destId="{BBC049EB-E1AB-4DEF-A5B4-858449A90B79}" srcOrd="6" destOrd="0" presId="urn:microsoft.com/office/officeart/2005/8/layout/radial6"/>
    <dgm:cxn modelId="{FF501FE6-FEC5-4446-986D-3D3C07E66125}" type="presParOf" srcId="{4FC6BAF0-4101-448E-9AA0-8D284FEDA5C1}" destId="{C4E94218-8237-46E1-998C-7F0E1F7B2774}" srcOrd="7" destOrd="0" presId="urn:microsoft.com/office/officeart/2005/8/layout/radial6"/>
    <dgm:cxn modelId="{BEF609F0-52B4-4450-9D5C-FDCEC227B0A1}" type="presParOf" srcId="{4FC6BAF0-4101-448E-9AA0-8D284FEDA5C1}" destId="{B78A92F8-41A4-4C1D-99B0-8987DA80E0A0}" srcOrd="8" destOrd="0" presId="urn:microsoft.com/office/officeart/2005/8/layout/radial6"/>
    <dgm:cxn modelId="{A10CC1C7-0124-4B89-96C1-0C20143F001F}" type="presParOf" srcId="{4FC6BAF0-4101-448E-9AA0-8D284FEDA5C1}" destId="{EA989E72-6E6B-4DC3-B93C-987B13F8FEAB}" srcOrd="9" destOrd="0" presId="urn:microsoft.com/office/officeart/2005/8/layout/radial6"/>
    <dgm:cxn modelId="{786A515E-9C3C-4602-80EC-A4886432B988}" type="presParOf" srcId="{4FC6BAF0-4101-448E-9AA0-8D284FEDA5C1}" destId="{373D69E0-3FDC-4D39-9F11-29D05845FFFD}" srcOrd="10" destOrd="0" presId="urn:microsoft.com/office/officeart/2005/8/layout/radial6"/>
    <dgm:cxn modelId="{6A676090-FC1D-4D2D-AA6A-AF8734E77E3B}" type="presParOf" srcId="{4FC6BAF0-4101-448E-9AA0-8D284FEDA5C1}" destId="{6B876D19-8CF1-47D7-AD6C-8E6DAC518124}" srcOrd="11" destOrd="0" presId="urn:microsoft.com/office/officeart/2005/8/layout/radial6"/>
    <dgm:cxn modelId="{CCF908D1-FC99-4A9F-BF4A-45775EE8D2F6}"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906501F-49AA-4D00-B794-8143C374E0A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vi-VN"/>
        </a:p>
      </dgm:t>
    </dgm:pt>
    <dgm:pt modelId="{41E2AB9D-2926-45D5-B12C-5D8C29D71032}">
      <dgm:prSet phldrT="[Text]" custT="1"/>
      <dgm:spPr/>
      <dgm:t>
        <a:bodyPr/>
        <a:lstStyle/>
        <a:p>
          <a:pPr algn="ctr"/>
          <a:r>
            <a:rPr lang="vi-VN" sz="2000" b="1" smtClean="0"/>
            <a:t>Nấu chín</a:t>
          </a:r>
          <a:endParaRPr lang="vi-VN" sz="2000" b="1"/>
        </a:p>
      </dgm:t>
    </dgm:pt>
    <dgm:pt modelId="{B71BE1BE-6E9A-42E8-B98F-E39BE1FD625B}" type="parTrans" cxnId="{5A3D9F98-E1F2-470A-BDAB-16093AF47B9A}">
      <dgm:prSet/>
      <dgm:spPr/>
      <dgm:t>
        <a:bodyPr/>
        <a:lstStyle/>
        <a:p>
          <a:endParaRPr lang="vi-VN" sz="2400"/>
        </a:p>
      </dgm:t>
    </dgm:pt>
    <dgm:pt modelId="{057777F0-F63D-44DF-9F20-72F900DC27D3}" type="sibTrans" cxnId="{5A3D9F98-E1F2-470A-BDAB-16093AF47B9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t>
        <a:bodyPr/>
        <a:lstStyle/>
        <a:p>
          <a:endParaRPr lang="vi-VN" sz="2400"/>
        </a:p>
      </dgm:t>
    </dgm:pt>
    <dgm:pt modelId="{A9D7E043-B957-4653-95B9-7ECF9E1015F3}">
      <dgm:prSet phldrT="[Text]" custT="1"/>
      <dgm:spPr/>
      <dgm:t>
        <a:bodyPr/>
        <a:lstStyle/>
        <a:p>
          <a:pPr algn="ctr"/>
          <a:r>
            <a:rPr lang="vi-VN" sz="2000" b="1"/>
            <a:t>Đốt</a:t>
          </a:r>
        </a:p>
      </dgm:t>
    </dgm:pt>
    <dgm:pt modelId="{4FED576A-8507-4564-9317-BC637E80791B}" type="parTrans" cxnId="{10E633C5-5D2F-4AD4-99F2-7D867CA3E5EC}">
      <dgm:prSet/>
      <dgm:spPr/>
      <dgm:t>
        <a:bodyPr/>
        <a:lstStyle/>
        <a:p>
          <a:endParaRPr lang="vi-VN" sz="2400"/>
        </a:p>
      </dgm:t>
    </dgm:pt>
    <dgm:pt modelId="{F70E1568-0472-4281-8BC1-405AE942050B}" type="sibTrans" cxnId="{10E633C5-5D2F-4AD4-99F2-7D867CA3E5E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t>
        <a:bodyPr/>
        <a:lstStyle/>
        <a:p>
          <a:endParaRPr lang="vi-VN" sz="2400"/>
        </a:p>
      </dgm:t>
    </dgm:pt>
    <dgm:pt modelId="{312938A6-9C99-43CA-A69A-524568BF631E}" type="pres">
      <dgm:prSet presAssocID="{F906501F-49AA-4D00-B794-8143C374E0AA}" presName="Name0" presStyleCnt="0">
        <dgm:presLayoutVars>
          <dgm:chMax val="7"/>
          <dgm:chPref val="7"/>
          <dgm:dir/>
        </dgm:presLayoutVars>
      </dgm:prSet>
      <dgm:spPr/>
      <dgm:t>
        <a:bodyPr/>
        <a:lstStyle/>
        <a:p>
          <a:endParaRPr lang="vi-VN"/>
        </a:p>
      </dgm:t>
    </dgm:pt>
    <dgm:pt modelId="{3FFDA3D0-E984-48DA-8FA9-A430D55F1A7D}" type="pres">
      <dgm:prSet presAssocID="{F906501F-49AA-4D00-B794-8143C374E0AA}" presName="dot1" presStyleLbl="alignNode1" presStyleIdx="0" presStyleCnt="10"/>
      <dgm:spPr/>
    </dgm:pt>
    <dgm:pt modelId="{98A4AC79-EA57-419A-A08E-3BA663A8D1C7}" type="pres">
      <dgm:prSet presAssocID="{F906501F-49AA-4D00-B794-8143C374E0AA}" presName="dot2" presStyleLbl="alignNode1" presStyleIdx="1" presStyleCnt="10"/>
      <dgm:spPr/>
    </dgm:pt>
    <dgm:pt modelId="{391E415E-7FC9-478F-8D37-48A7B8A851E8}" type="pres">
      <dgm:prSet presAssocID="{F906501F-49AA-4D00-B794-8143C374E0AA}" presName="dot3" presStyleLbl="alignNode1" presStyleIdx="2" presStyleCnt="10"/>
      <dgm:spPr/>
    </dgm:pt>
    <dgm:pt modelId="{E878D879-2C0C-4E51-99AA-0629F10A25A3}" type="pres">
      <dgm:prSet presAssocID="{F906501F-49AA-4D00-B794-8143C374E0AA}" presName="dotArrow1" presStyleLbl="alignNode1" presStyleIdx="3" presStyleCnt="10"/>
      <dgm:spPr/>
    </dgm:pt>
    <dgm:pt modelId="{DB8DA513-CB7F-42A3-B523-157D1AEBD7AD}" type="pres">
      <dgm:prSet presAssocID="{F906501F-49AA-4D00-B794-8143C374E0AA}" presName="dotArrow2" presStyleLbl="alignNode1" presStyleIdx="4" presStyleCnt="10"/>
      <dgm:spPr/>
    </dgm:pt>
    <dgm:pt modelId="{B3923954-0ADC-4E61-AEFA-A17C934D658E}" type="pres">
      <dgm:prSet presAssocID="{F906501F-49AA-4D00-B794-8143C374E0AA}" presName="dotArrow3" presStyleLbl="alignNode1" presStyleIdx="5" presStyleCnt="10"/>
      <dgm:spPr/>
    </dgm:pt>
    <dgm:pt modelId="{0FBD36EF-557B-41F4-8F4D-0D38C6CC7CF1}" type="pres">
      <dgm:prSet presAssocID="{F906501F-49AA-4D00-B794-8143C374E0AA}" presName="dotArrow4" presStyleLbl="alignNode1" presStyleIdx="6" presStyleCnt="10"/>
      <dgm:spPr/>
    </dgm:pt>
    <dgm:pt modelId="{8FF42340-F3C1-43F3-9789-DDFE906A9585}" type="pres">
      <dgm:prSet presAssocID="{F906501F-49AA-4D00-B794-8143C374E0AA}" presName="dotArrow5" presStyleLbl="alignNode1" presStyleIdx="7" presStyleCnt="10"/>
      <dgm:spPr/>
    </dgm:pt>
    <dgm:pt modelId="{2602C25C-B951-4E00-A9E6-4AF0EB1AF8D4}" type="pres">
      <dgm:prSet presAssocID="{F906501F-49AA-4D00-B794-8143C374E0AA}" presName="dotArrow6" presStyleLbl="alignNode1" presStyleIdx="8" presStyleCnt="10"/>
      <dgm:spPr/>
    </dgm:pt>
    <dgm:pt modelId="{3462B2E5-69B5-49FB-B6DF-DC6A84B6CC7C}" type="pres">
      <dgm:prSet presAssocID="{F906501F-49AA-4D00-B794-8143C374E0AA}" presName="dotArrow7" presStyleLbl="alignNode1" presStyleIdx="9" presStyleCnt="10"/>
      <dgm:spPr/>
    </dgm:pt>
    <dgm:pt modelId="{C63EE1D6-87CF-4BF6-B71A-2EEB2344A2B4}" type="pres">
      <dgm:prSet presAssocID="{41E2AB9D-2926-45D5-B12C-5D8C29D71032}" presName="parTx1" presStyleLbl="node1" presStyleIdx="0" presStyleCnt="2" custLinFactY="-40078" custLinFactNeighborX="40478" custLinFactNeighborY="-100000"/>
      <dgm:spPr/>
      <dgm:t>
        <a:bodyPr/>
        <a:lstStyle/>
        <a:p>
          <a:endParaRPr lang="vi-VN"/>
        </a:p>
      </dgm:t>
    </dgm:pt>
    <dgm:pt modelId="{0A423898-555B-4717-828A-3469AA7EC77D}" type="pres">
      <dgm:prSet presAssocID="{057777F0-F63D-44DF-9F20-72F900DC27D3}" presName="picture1" presStyleCnt="0"/>
      <dgm:spPr/>
    </dgm:pt>
    <dgm:pt modelId="{7253078E-A17C-4B8F-BD4D-2B610FE4F158}" type="pres">
      <dgm:prSet presAssocID="{057777F0-F63D-44DF-9F20-72F900DC27D3}" presName="imageRepeatNode" presStyleLbl="fgImgPlace1" presStyleIdx="0" presStyleCnt="2"/>
      <dgm:spPr/>
      <dgm:t>
        <a:bodyPr/>
        <a:lstStyle/>
        <a:p>
          <a:endParaRPr lang="vi-VN"/>
        </a:p>
      </dgm:t>
    </dgm:pt>
    <dgm:pt modelId="{F350A74F-D45A-4660-91A2-33C38894203B}" type="pres">
      <dgm:prSet presAssocID="{A9D7E043-B957-4653-95B9-7ECF9E1015F3}" presName="parTx2" presStyleLbl="node1" presStyleIdx="1" presStyleCnt="2" custLinFactY="-17989" custLinFactNeighborX="14913" custLinFactNeighborY="-100000"/>
      <dgm:spPr/>
      <dgm:t>
        <a:bodyPr/>
        <a:lstStyle/>
        <a:p>
          <a:endParaRPr lang="vi-VN"/>
        </a:p>
      </dgm:t>
    </dgm:pt>
    <dgm:pt modelId="{23DE84B9-E5A3-465A-A8B8-B75FC6AE2A14}" type="pres">
      <dgm:prSet presAssocID="{F70E1568-0472-4281-8BC1-405AE942050B}" presName="picture2" presStyleCnt="0"/>
      <dgm:spPr/>
    </dgm:pt>
    <dgm:pt modelId="{B2675503-789C-446E-8FA1-C2988EA0CE55}" type="pres">
      <dgm:prSet presAssocID="{F70E1568-0472-4281-8BC1-405AE942050B}" presName="imageRepeatNode" presStyleLbl="fgImgPlace1" presStyleIdx="1" presStyleCnt="2"/>
      <dgm:spPr/>
      <dgm:t>
        <a:bodyPr/>
        <a:lstStyle/>
        <a:p>
          <a:endParaRPr lang="vi-VN"/>
        </a:p>
      </dgm:t>
    </dgm:pt>
  </dgm:ptLst>
  <dgm:cxnLst>
    <dgm:cxn modelId="{7FA0B58A-A66A-45F8-9A0F-5A7854873E43}" type="presOf" srcId="{A9D7E043-B957-4653-95B9-7ECF9E1015F3}" destId="{F350A74F-D45A-4660-91A2-33C38894203B}" srcOrd="0" destOrd="0" presId="urn:microsoft.com/office/officeart/2008/layout/AscendingPictureAccentProcess"/>
    <dgm:cxn modelId="{5A3D9F98-E1F2-470A-BDAB-16093AF47B9A}" srcId="{F906501F-49AA-4D00-B794-8143C374E0AA}" destId="{41E2AB9D-2926-45D5-B12C-5D8C29D71032}" srcOrd="0" destOrd="0" parTransId="{B71BE1BE-6E9A-42E8-B98F-E39BE1FD625B}" sibTransId="{057777F0-F63D-44DF-9F20-72F900DC27D3}"/>
    <dgm:cxn modelId="{B46757C3-ABD2-4784-80FB-0011CE0360D1}" type="presOf" srcId="{057777F0-F63D-44DF-9F20-72F900DC27D3}" destId="{7253078E-A17C-4B8F-BD4D-2B610FE4F158}" srcOrd="0" destOrd="0" presId="urn:microsoft.com/office/officeart/2008/layout/AscendingPictureAccentProcess"/>
    <dgm:cxn modelId="{DB4B2CBE-0D7E-4E18-93E2-99641C21CB4C}" type="presOf" srcId="{F70E1568-0472-4281-8BC1-405AE942050B}" destId="{B2675503-789C-446E-8FA1-C2988EA0CE55}" srcOrd="0" destOrd="0" presId="urn:microsoft.com/office/officeart/2008/layout/AscendingPictureAccentProcess"/>
    <dgm:cxn modelId="{10E633C5-5D2F-4AD4-99F2-7D867CA3E5EC}" srcId="{F906501F-49AA-4D00-B794-8143C374E0AA}" destId="{A9D7E043-B957-4653-95B9-7ECF9E1015F3}" srcOrd="1" destOrd="0" parTransId="{4FED576A-8507-4564-9317-BC637E80791B}" sibTransId="{F70E1568-0472-4281-8BC1-405AE942050B}"/>
    <dgm:cxn modelId="{C60F794D-41E1-4315-B02E-095445F7B1F3}" type="presOf" srcId="{41E2AB9D-2926-45D5-B12C-5D8C29D71032}" destId="{C63EE1D6-87CF-4BF6-B71A-2EEB2344A2B4}" srcOrd="0" destOrd="0" presId="urn:microsoft.com/office/officeart/2008/layout/AscendingPictureAccentProcess"/>
    <dgm:cxn modelId="{97A46868-C94B-4848-B5E9-91B4A8FDCA49}" type="presOf" srcId="{F906501F-49AA-4D00-B794-8143C374E0AA}" destId="{312938A6-9C99-43CA-A69A-524568BF631E}" srcOrd="0" destOrd="0" presId="urn:microsoft.com/office/officeart/2008/layout/AscendingPictureAccentProcess"/>
    <dgm:cxn modelId="{01DC8AE9-2C9B-4736-BFC5-D150C14D3696}" type="presParOf" srcId="{312938A6-9C99-43CA-A69A-524568BF631E}" destId="{3FFDA3D0-E984-48DA-8FA9-A430D55F1A7D}" srcOrd="0" destOrd="0" presId="urn:microsoft.com/office/officeart/2008/layout/AscendingPictureAccentProcess"/>
    <dgm:cxn modelId="{C2425B8F-B26A-4283-9891-56B44EE195AF}" type="presParOf" srcId="{312938A6-9C99-43CA-A69A-524568BF631E}" destId="{98A4AC79-EA57-419A-A08E-3BA663A8D1C7}" srcOrd="1" destOrd="0" presId="urn:microsoft.com/office/officeart/2008/layout/AscendingPictureAccentProcess"/>
    <dgm:cxn modelId="{E8B19C08-5D4A-43DA-909F-752247134046}" type="presParOf" srcId="{312938A6-9C99-43CA-A69A-524568BF631E}" destId="{391E415E-7FC9-478F-8D37-48A7B8A851E8}" srcOrd="2" destOrd="0" presId="urn:microsoft.com/office/officeart/2008/layout/AscendingPictureAccentProcess"/>
    <dgm:cxn modelId="{08FAD919-A0A5-4D23-A4BF-51A77402064B}" type="presParOf" srcId="{312938A6-9C99-43CA-A69A-524568BF631E}" destId="{E878D879-2C0C-4E51-99AA-0629F10A25A3}" srcOrd="3" destOrd="0" presId="urn:microsoft.com/office/officeart/2008/layout/AscendingPictureAccentProcess"/>
    <dgm:cxn modelId="{9AE9B3F1-726C-4428-A470-B0BA2C5C30E2}" type="presParOf" srcId="{312938A6-9C99-43CA-A69A-524568BF631E}" destId="{DB8DA513-CB7F-42A3-B523-157D1AEBD7AD}" srcOrd="4" destOrd="0" presId="urn:microsoft.com/office/officeart/2008/layout/AscendingPictureAccentProcess"/>
    <dgm:cxn modelId="{97EB01A5-AA86-469A-8758-586F7A7BB3D7}" type="presParOf" srcId="{312938A6-9C99-43CA-A69A-524568BF631E}" destId="{B3923954-0ADC-4E61-AEFA-A17C934D658E}" srcOrd="5" destOrd="0" presId="urn:microsoft.com/office/officeart/2008/layout/AscendingPictureAccentProcess"/>
    <dgm:cxn modelId="{E88BD8F9-9F46-4FF3-9799-454A4556AC4A}" type="presParOf" srcId="{312938A6-9C99-43CA-A69A-524568BF631E}" destId="{0FBD36EF-557B-41F4-8F4D-0D38C6CC7CF1}" srcOrd="6" destOrd="0" presId="urn:microsoft.com/office/officeart/2008/layout/AscendingPictureAccentProcess"/>
    <dgm:cxn modelId="{13C368E0-1B72-4E21-9ACD-20B9A808A26E}" type="presParOf" srcId="{312938A6-9C99-43CA-A69A-524568BF631E}" destId="{8FF42340-F3C1-43F3-9789-DDFE906A9585}" srcOrd="7" destOrd="0" presId="urn:microsoft.com/office/officeart/2008/layout/AscendingPictureAccentProcess"/>
    <dgm:cxn modelId="{C9801D68-E33B-4B4E-9AAD-BA1A4F2EE0EE}" type="presParOf" srcId="{312938A6-9C99-43CA-A69A-524568BF631E}" destId="{2602C25C-B951-4E00-A9E6-4AF0EB1AF8D4}" srcOrd="8" destOrd="0" presId="urn:microsoft.com/office/officeart/2008/layout/AscendingPictureAccentProcess"/>
    <dgm:cxn modelId="{CE06D4D0-C054-47C1-BDF7-805F41D26FD3}" type="presParOf" srcId="{312938A6-9C99-43CA-A69A-524568BF631E}" destId="{3462B2E5-69B5-49FB-B6DF-DC6A84B6CC7C}" srcOrd="9" destOrd="0" presId="urn:microsoft.com/office/officeart/2008/layout/AscendingPictureAccentProcess"/>
    <dgm:cxn modelId="{103D2E97-23A6-428D-8C98-538BB79FF686}" type="presParOf" srcId="{312938A6-9C99-43CA-A69A-524568BF631E}" destId="{C63EE1D6-87CF-4BF6-B71A-2EEB2344A2B4}" srcOrd="10" destOrd="0" presId="urn:microsoft.com/office/officeart/2008/layout/AscendingPictureAccentProcess"/>
    <dgm:cxn modelId="{EE179CC2-C8AF-47DE-90F3-D66914B709C1}" type="presParOf" srcId="{312938A6-9C99-43CA-A69A-524568BF631E}" destId="{0A423898-555B-4717-828A-3469AA7EC77D}" srcOrd="11" destOrd="0" presId="urn:microsoft.com/office/officeart/2008/layout/AscendingPictureAccentProcess"/>
    <dgm:cxn modelId="{C71A3614-39BF-4B6E-BFDD-783BD7D77125}" type="presParOf" srcId="{0A423898-555B-4717-828A-3469AA7EC77D}" destId="{7253078E-A17C-4B8F-BD4D-2B610FE4F158}" srcOrd="0" destOrd="0" presId="urn:microsoft.com/office/officeart/2008/layout/AscendingPictureAccentProcess"/>
    <dgm:cxn modelId="{1215F1F2-0C23-4A76-9FBA-75274AEEA26F}" type="presParOf" srcId="{312938A6-9C99-43CA-A69A-524568BF631E}" destId="{F350A74F-D45A-4660-91A2-33C38894203B}" srcOrd="12" destOrd="0" presId="urn:microsoft.com/office/officeart/2008/layout/AscendingPictureAccentProcess"/>
    <dgm:cxn modelId="{7C5B211D-8C8C-4438-807E-15E15415CBDB}" type="presParOf" srcId="{312938A6-9C99-43CA-A69A-524568BF631E}" destId="{23DE84B9-E5A3-465A-A8B8-B75FC6AE2A14}" srcOrd="13" destOrd="0" presId="urn:microsoft.com/office/officeart/2008/layout/AscendingPictureAccentProcess"/>
    <dgm:cxn modelId="{BE16FE42-65D9-4F0D-8795-2EBAED4F5CB3}" type="presParOf" srcId="{23DE84B9-E5A3-465A-A8B8-B75FC6AE2A14}" destId="{B2675503-789C-446E-8FA1-C2988EA0CE55}"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7641A36E-01C8-429D-AF95-D58EF44100E4}" type="presOf" srcId="{B24BBE33-DB04-4A9D-AA15-CC6B1E530E79}" destId="{1B3EF548-E10B-4220-A380-A10246D3917B}" srcOrd="0" destOrd="0" presId="urn:microsoft.com/office/officeart/2005/8/layout/radial6"/>
    <dgm:cxn modelId="{2725470A-EB07-4A43-998D-BBDA932BA5C3}" type="presOf" srcId="{E68D4694-1F67-49E2-A33E-1B5AAB5A13F8}" destId="{C4E94218-8237-46E1-998C-7F0E1F7B2774}" srcOrd="0" destOrd="0" presId="urn:microsoft.com/office/officeart/2005/8/layout/radial6"/>
    <dgm:cxn modelId="{819A348B-8EB4-4F62-8E46-92C247036F8E}" type="presOf" srcId="{035F3E02-36CF-46CA-8DFA-A28AD613100C}" destId="{BBC049EB-E1AB-4DEF-A5B4-858449A90B79}" srcOrd="0" destOrd="0" presId="urn:microsoft.com/office/officeart/2005/8/layout/radial6"/>
    <dgm:cxn modelId="{A2436C5B-6002-4672-8529-C0E43C227CC4}" type="presOf" srcId="{BFFB93D3-23FC-42B1-B494-46DE590A5F1A}" destId="{4FC6BAF0-4101-448E-9AA0-8D284FEDA5C1}" srcOrd="0" destOrd="0" presId="urn:microsoft.com/office/officeart/2005/8/layout/radial6"/>
    <dgm:cxn modelId="{AB2AD023-35DD-4207-976E-9EAA723F6B8A}" type="presOf" srcId="{71624249-530B-4714-A07A-59675AD32891}" destId="{537D9F78-1E5C-473C-A6AE-132B553E0CE1}"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F8FBD122-9A27-4363-AE76-0153C9E8701B}" type="presOf" srcId="{9D3117A5-160C-4AB8-B626-CFBEE2865A65}" destId="{EA989E72-6E6B-4DC3-B93C-987B13F8FEA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DDD3475E-84DE-4DF4-A4E4-0FD122794151}" type="presOf" srcId="{F217ECD2-5E12-457B-8FC0-4195AAA326B7}" destId="{5937B9B3-960F-468D-8C56-DA0A67251142}" srcOrd="0" destOrd="0" presId="urn:microsoft.com/office/officeart/2005/8/layout/radial6"/>
    <dgm:cxn modelId="{F03FB7F7-21F4-49BF-A754-FE056B58EB42}" type="presOf" srcId="{5A9D3FE6-033F-4165-9588-5D59889A6336}" destId="{373D69E0-3FDC-4D39-9F11-29D05845FFFD}"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2D94E225-DA24-444F-A2F5-68543C10FACB}" srcId="{58F4C0A7-4E3A-4912-B6C0-036807847C5B}" destId="{5A9D3FE6-033F-4165-9588-5D59889A6336}" srcOrd="3" destOrd="0" parTransId="{AF914886-E8A6-494C-82BE-ACA5AEF0C3B4}" sibTransId="{F217ECD2-5E12-457B-8FC0-4195AAA326B7}"/>
    <dgm:cxn modelId="{5C2969D9-0EFE-4A36-BDF8-D5CABE62543E}" type="presOf" srcId="{58F4C0A7-4E3A-4912-B6C0-036807847C5B}" destId="{1E279C9C-73D5-4217-9F6B-BB35862B285A}" srcOrd="0" destOrd="0" presId="urn:microsoft.com/office/officeart/2005/8/layout/radial6"/>
    <dgm:cxn modelId="{CAE6BE80-2DBC-43B6-B21B-6C83ED3C2480}" type="presOf" srcId="{FF65AE2F-B51C-4F11-A173-9A59C3C9905A}" destId="{7550E328-3B1D-487B-9074-967D9EA5F76B}" srcOrd="0" destOrd="0" presId="urn:microsoft.com/office/officeart/2005/8/layout/radial6"/>
    <dgm:cxn modelId="{0CD1A73A-C649-4431-94F6-FFA575826075}" type="presParOf" srcId="{4FC6BAF0-4101-448E-9AA0-8D284FEDA5C1}" destId="{1E279C9C-73D5-4217-9F6B-BB35862B285A}" srcOrd="0" destOrd="0" presId="urn:microsoft.com/office/officeart/2005/8/layout/radial6"/>
    <dgm:cxn modelId="{490A7014-E33E-4191-A880-6130473BB4D4}" type="presParOf" srcId="{4FC6BAF0-4101-448E-9AA0-8D284FEDA5C1}" destId="{1B3EF548-E10B-4220-A380-A10246D3917B}" srcOrd="1" destOrd="0" presId="urn:microsoft.com/office/officeart/2005/8/layout/radial6"/>
    <dgm:cxn modelId="{E43AD531-6D6C-4184-88ED-B880A6E48AF7}" type="presParOf" srcId="{4FC6BAF0-4101-448E-9AA0-8D284FEDA5C1}" destId="{8020391A-FC75-46B6-97EB-B027DC8CE0F7}" srcOrd="2" destOrd="0" presId="urn:microsoft.com/office/officeart/2005/8/layout/radial6"/>
    <dgm:cxn modelId="{43205091-526B-4D74-A6F8-F262CA6DDF42}" type="presParOf" srcId="{4FC6BAF0-4101-448E-9AA0-8D284FEDA5C1}" destId="{537D9F78-1E5C-473C-A6AE-132B553E0CE1}" srcOrd="3" destOrd="0" presId="urn:microsoft.com/office/officeart/2005/8/layout/radial6"/>
    <dgm:cxn modelId="{6D1A9614-151D-4116-8B22-128ED2B5DC2E}" type="presParOf" srcId="{4FC6BAF0-4101-448E-9AA0-8D284FEDA5C1}" destId="{7550E328-3B1D-487B-9074-967D9EA5F76B}" srcOrd="4" destOrd="0" presId="urn:microsoft.com/office/officeart/2005/8/layout/radial6"/>
    <dgm:cxn modelId="{C9BF0C5F-CC1E-4223-AF4D-C7C8165FF012}" type="presParOf" srcId="{4FC6BAF0-4101-448E-9AA0-8D284FEDA5C1}" destId="{73523473-64CC-4D9D-BB1E-F7BF7115F0FB}" srcOrd="5" destOrd="0" presId="urn:microsoft.com/office/officeart/2005/8/layout/radial6"/>
    <dgm:cxn modelId="{98FD2420-423C-4D32-99BA-5AE52F615976}" type="presParOf" srcId="{4FC6BAF0-4101-448E-9AA0-8D284FEDA5C1}" destId="{BBC049EB-E1AB-4DEF-A5B4-858449A90B79}" srcOrd="6" destOrd="0" presId="urn:microsoft.com/office/officeart/2005/8/layout/radial6"/>
    <dgm:cxn modelId="{CB945692-2EC5-4F69-B2FB-D7F714CE9221}" type="presParOf" srcId="{4FC6BAF0-4101-448E-9AA0-8D284FEDA5C1}" destId="{C4E94218-8237-46E1-998C-7F0E1F7B2774}" srcOrd="7" destOrd="0" presId="urn:microsoft.com/office/officeart/2005/8/layout/radial6"/>
    <dgm:cxn modelId="{619B2C8F-96A1-4F67-BD70-FD5E8D7C093E}" type="presParOf" srcId="{4FC6BAF0-4101-448E-9AA0-8D284FEDA5C1}" destId="{B78A92F8-41A4-4C1D-99B0-8987DA80E0A0}" srcOrd="8" destOrd="0" presId="urn:microsoft.com/office/officeart/2005/8/layout/radial6"/>
    <dgm:cxn modelId="{1E74FF31-E20E-4A8B-90FA-9BB1B60C6D56}" type="presParOf" srcId="{4FC6BAF0-4101-448E-9AA0-8D284FEDA5C1}" destId="{EA989E72-6E6B-4DC3-B93C-987B13F8FEAB}" srcOrd="9" destOrd="0" presId="urn:microsoft.com/office/officeart/2005/8/layout/radial6"/>
    <dgm:cxn modelId="{9CC32BEA-CED0-4A74-BFF8-F150B0A2E96E}" type="presParOf" srcId="{4FC6BAF0-4101-448E-9AA0-8D284FEDA5C1}" destId="{373D69E0-3FDC-4D39-9F11-29D05845FFFD}" srcOrd="10" destOrd="0" presId="urn:microsoft.com/office/officeart/2005/8/layout/radial6"/>
    <dgm:cxn modelId="{E3B53AE9-EF06-43B1-9869-9E74E37BFBB4}" type="presParOf" srcId="{4FC6BAF0-4101-448E-9AA0-8D284FEDA5C1}" destId="{6B876D19-8CF1-47D7-AD6C-8E6DAC518124}" srcOrd="11" destOrd="0" presId="urn:microsoft.com/office/officeart/2005/8/layout/radial6"/>
    <dgm:cxn modelId="{948D0C30-FE90-4661-8F6E-FAEE6FFCC1A6}"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C56BD71F-869C-44AB-AACD-D66F0B7C1A41}" type="presOf" srcId="{BFFB93D3-23FC-42B1-B494-46DE590A5F1A}" destId="{4FC6BAF0-4101-448E-9AA0-8D284FEDA5C1}" srcOrd="0" destOrd="0" presId="urn:microsoft.com/office/officeart/2005/8/layout/radial6"/>
    <dgm:cxn modelId="{F8BBD958-8525-433E-B559-D3089753CED9}" type="presOf" srcId="{5A9D3FE6-033F-4165-9588-5D59889A6336}" destId="{373D69E0-3FDC-4D39-9F11-29D05845FFFD}" srcOrd="0" destOrd="0" presId="urn:microsoft.com/office/officeart/2005/8/layout/radial6"/>
    <dgm:cxn modelId="{9D74D849-F681-4AED-BE26-3C9F1699617D}" type="presOf" srcId="{F217ECD2-5E12-457B-8FC0-4195AAA326B7}" destId="{5937B9B3-960F-468D-8C56-DA0A67251142}"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AC61387B-29DE-4088-B28A-F3C4E28FD4D1}" srcId="{BFFB93D3-23FC-42B1-B494-46DE590A5F1A}" destId="{58F4C0A7-4E3A-4912-B6C0-036807847C5B}" srcOrd="0" destOrd="0" parTransId="{454FF1F3-019F-4CF8-ADA2-F68F87F3BED6}" sibTransId="{0E04D826-9CCF-4992-9627-5BA2F632162A}"/>
    <dgm:cxn modelId="{54A24F9D-CA4B-47F2-99F1-E7749358A6E1}" type="presOf" srcId="{9D3117A5-160C-4AB8-B626-CFBEE2865A65}" destId="{EA989E72-6E6B-4DC3-B93C-987B13F8FEAB}" srcOrd="0" destOrd="0" presId="urn:microsoft.com/office/officeart/2005/8/layout/radial6"/>
    <dgm:cxn modelId="{E6A879E1-4948-4B94-A16A-61A4DE94D0AC}" type="presOf" srcId="{71624249-530B-4714-A07A-59675AD32891}" destId="{537D9F78-1E5C-473C-A6AE-132B553E0CE1}" srcOrd="0" destOrd="0" presId="urn:microsoft.com/office/officeart/2005/8/layout/radial6"/>
    <dgm:cxn modelId="{EBED19E5-E859-4C61-B866-DE120C5A6D1C}" type="presOf" srcId="{035F3E02-36CF-46CA-8DFA-A28AD613100C}" destId="{BBC049EB-E1AB-4DEF-A5B4-858449A90B79}"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AE864C28-D47F-4EF7-A724-184E8E595C3B}" type="presOf" srcId="{FF65AE2F-B51C-4F11-A173-9A59C3C9905A}" destId="{7550E328-3B1D-487B-9074-967D9EA5F76B}" srcOrd="0" destOrd="0" presId="urn:microsoft.com/office/officeart/2005/8/layout/radial6"/>
    <dgm:cxn modelId="{6C54C681-0F89-47BC-836C-C180CDFED1C3}"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D70EFCD-7C19-4F32-813C-C37A089AE1BD}" type="presOf" srcId="{58F4C0A7-4E3A-4912-B6C0-036807847C5B}" destId="{1E279C9C-73D5-4217-9F6B-BB35862B285A}" srcOrd="0" destOrd="0" presId="urn:microsoft.com/office/officeart/2005/8/layout/radial6"/>
    <dgm:cxn modelId="{E1490AC2-42FA-4203-A3D9-164A5CCF4C6D}" type="presOf" srcId="{E68D4694-1F67-49E2-A33E-1B5AAB5A13F8}" destId="{C4E94218-8237-46E1-998C-7F0E1F7B2774}" srcOrd="0" destOrd="0" presId="urn:microsoft.com/office/officeart/2005/8/layout/radial6"/>
    <dgm:cxn modelId="{57013338-C20A-41C5-A511-4B0E4F1F52EB}" type="presParOf" srcId="{4FC6BAF0-4101-448E-9AA0-8D284FEDA5C1}" destId="{1E279C9C-73D5-4217-9F6B-BB35862B285A}" srcOrd="0" destOrd="0" presId="urn:microsoft.com/office/officeart/2005/8/layout/radial6"/>
    <dgm:cxn modelId="{7565ED3A-1692-42C6-BB34-7EACD3EF3588}" type="presParOf" srcId="{4FC6BAF0-4101-448E-9AA0-8D284FEDA5C1}" destId="{1B3EF548-E10B-4220-A380-A10246D3917B}" srcOrd="1" destOrd="0" presId="urn:microsoft.com/office/officeart/2005/8/layout/radial6"/>
    <dgm:cxn modelId="{F4E786D9-8BB2-40AF-B08F-96CAD1009580}" type="presParOf" srcId="{4FC6BAF0-4101-448E-9AA0-8D284FEDA5C1}" destId="{8020391A-FC75-46B6-97EB-B027DC8CE0F7}" srcOrd="2" destOrd="0" presId="urn:microsoft.com/office/officeart/2005/8/layout/radial6"/>
    <dgm:cxn modelId="{CCACED44-4F1C-409C-8AD7-C147D8F2337A}" type="presParOf" srcId="{4FC6BAF0-4101-448E-9AA0-8D284FEDA5C1}" destId="{537D9F78-1E5C-473C-A6AE-132B553E0CE1}" srcOrd="3" destOrd="0" presId="urn:microsoft.com/office/officeart/2005/8/layout/radial6"/>
    <dgm:cxn modelId="{BBDCAFEE-63F8-461D-8473-E237B5D2D0B7}" type="presParOf" srcId="{4FC6BAF0-4101-448E-9AA0-8D284FEDA5C1}" destId="{7550E328-3B1D-487B-9074-967D9EA5F76B}" srcOrd="4" destOrd="0" presId="urn:microsoft.com/office/officeart/2005/8/layout/radial6"/>
    <dgm:cxn modelId="{F531BB73-803E-45DA-985C-3B107B00BCB8}" type="presParOf" srcId="{4FC6BAF0-4101-448E-9AA0-8D284FEDA5C1}" destId="{73523473-64CC-4D9D-BB1E-F7BF7115F0FB}" srcOrd="5" destOrd="0" presId="urn:microsoft.com/office/officeart/2005/8/layout/radial6"/>
    <dgm:cxn modelId="{44139D73-B7D4-4AA5-85C3-B0ED025F550D}" type="presParOf" srcId="{4FC6BAF0-4101-448E-9AA0-8D284FEDA5C1}" destId="{BBC049EB-E1AB-4DEF-A5B4-858449A90B79}" srcOrd="6" destOrd="0" presId="urn:microsoft.com/office/officeart/2005/8/layout/radial6"/>
    <dgm:cxn modelId="{241F875F-4EA9-43EA-B038-D7CF04108757}" type="presParOf" srcId="{4FC6BAF0-4101-448E-9AA0-8D284FEDA5C1}" destId="{C4E94218-8237-46E1-998C-7F0E1F7B2774}" srcOrd="7" destOrd="0" presId="urn:microsoft.com/office/officeart/2005/8/layout/radial6"/>
    <dgm:cxn modelId="{420F5902-C5E8-479A-B538-09BF4D3C647D}" type="presParOf" srcId="{4FC6BAF0-4101-448E-9AA0-8D284FEDA5C1}" destId="{B78A92F8-41A4-4C1D-99B0-8987DA80E0A0}" srcOrd="8" destOrd="0" presId="urn:microsoft.com/office/officeart/2005/8/layout/radial6"/>
    <dgm:cxn modelId="{FAF10680-9914-4F81-99CF-0371C691C3A6}" type="presParOf" srcId="{4FC6BAF0-4101-448E-9AA0-8D284FEDA5C1}" destId="{EA989E72-6E6B-4DC3-B93C-987B13F8FEAB}" srcOrd="9" destOrd="0" presId="urn:microsoft.com/office/officeart/2005/8/layout/radial6"/>
    <dgm:cxn modelId="{3A88412F-6ED0-4AC5-86BB-D13B52B41381}" type="presParOf" srcId="{4FC6BAF0-4101-448E-9AA0-8D284FEDA5C1}" destId="{373D69E0-3FDC-4D39-9F11-29D05845FFFD}" srcOrd="10" destOrd="0" presId="urn:microsoft.com/office/officeart/2005/8/layout/radial6"/>
    <dgm:cxn modelId="{3F04FBD2-1A98-462F-8D3D-29C9C8C15851}" type="presParOf" srcId="{4FC6BAF0-4101-448E-9AA0-8D284FEDA5C1}" destId="{6B876D19-8CF1-47D7-AD6C-8E6DAC518124}" srcOrd="11" destOrd="0" presId="urn:microsoft.com/office/officeart/2005/8/layout/radial6"/>
    <dgm:cxn modelId="{65B74456-FB5D-4F49-9D14-901A8EDC9D99}"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AD3B174D-953C-4C8D-B776-418B9C4B776A}" type="presOf" srcId="{FF65AE2F-B51C-4F11-A173-9A59C3C9905A}" destId="{7550E328-3B1D-487B-9074-967D9EA5F76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341145E5-A3A4-47DF-A8CD-BE8F7FE98C23}" type="presOf" srcId="{5A9D3FE6-033F-4165-9588-5D59889A6336}" destId="{373D69E0-3FDC-4D39-9F11-29D05845FFFD}" srcOrd="0" destOrd="0" presId="urn:microsoft.com/office/officeart/2005/8/layout/radial6"/>
    <dgm:cxn modelId="{0EBAC1B5-3AC7-40CC-8DBB-63EED55FA053}" type="presOf" srcId="{71624249-530B-4714-A07A-59675AD32891}" destId="{537D9F78-1E5C-473C-A6AE-132B553E0CE1}" srcOrd="0" destOrd="0" presId="urn:microsoft.com/office/officeart/2005/8/layout/radial6"/>
    <dgm:cxn modelId="{EDA28F9B-9757-4AA4-9F10-9F24D417F3B9}" type="presOf" srcId="{E68D4694-1F67-49E2-A33E-1B5AAB5A13F8}" destId="{C4E94218-8237-46E1-998C-7F0E1F7B2774}" srcOrd="0" destOrd="0" presId="urn:microsoft.com/office/officeart/2005/8/layout/radial6"/>
    <dgm:cxn modelId="{77AD2A67-93EF-4B13-AB22-64CBCF93B6DF}" type="presOf" srcId="{58F4C0A7-4E3A-4912-B6C0-036807847C5B}" destId="{1E279C9C-73D5-4217-9F6B-BB35862B285A}" srcOrd="0" destOrd="0" presId="urn:microsoft.com/office/officeart/2005/8/layout/radial6"/>
    <dgm:cxn modelId="{6B8DA7DC-49B7-4A88-AEEC-7A3E3CD2F091}" type="presOf" srcId="{9D3117A5-160C-4AB8-B626-CFBEE2865A65}" destId="{EA989E72-6E6B-4DC3-B93C-987B13F8FEA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33D87E13-9E6C-4EE3-B200-CF54EAD7E2A2}" type="presOf" srcId="{035F3E02-36CF-46CA-8DFA-A28AD613100C}" destId="{BBC049EB-E1AB-4DEF-A5B4-858449A90B79}"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9B03F23A-D7AA-4494-866F-B77D833BC5DC}" type="presOf" srcId="{B24BBE33-DB04-4A9D-AA15-CC6B1E530E79}" destId="{1B3EF548-E10B-4220-A380-A10246D3917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0622FDAA-1B71-41DC-8D0A-9C4B20EA05C7}" srcId="{58F4C0A7-4E3A-4912-B6C0-036807847C5B}" destId="{E68D4694-1F67-49E2-A33E-1B5AAB5A13F8}" srcOrd="2" destOrd="0" parTransId="{7DA31B5B-BEC7-4739-95BA-1194311F6E11}" sibTransId="{9D3117A5-160C-4AB8-B626-CFBEE2865A65}"/>
    <dgm:cxn modelId="{D3CDB62A-F53E-43BD-A40E-AEF52B7A1083}" type="presOf" srcId="{F217ECD2-5E12-457B-8FC0-4195AAA326B7}" destId="{5937B9B3-960F-468D-8C56-DA0A67251142}" srcOrd="0" destOrd="0" presId="urn:microsoft.com/office/officeart/2005/8/layout/radial6"/>
    <dgm:cxn modelId="{0A2CD0F4-2AAB-4009-9459-72CE33D04D75}" type="presOf" srcId="{BFFB93D3-23FC-42B1-B494-46DE590A5F1A}" destId="{4FC6BAF0-4101-448E-9AA0-8D284FEDA5C1}" srcOrd="0" destOrd="0" presId="urn:microsoft.com/office/officeart/2005/8/layout/radial6"/>
    <dgm:cxn modelId="{1F1BCD8E-0210-465A-87B8-ED22A1D67F3D}" type="presParOf" srcId="{4FC6BAF0-4101-448E-9AA0-8D284FEDA5C1}" destId="{1E279C9C-73D5-4217-9F6B-BB35862B285A}" srcOrd="0" destOrd="0" presId="urn:microsoft.com/office/officeart/2005/8/layout/radial6"/>
    <dgm:cxn modelId="{73F9C182-017E-42C5-81FC-DB7B52E69984}" type="presParOf" srcId="{4FC6BAF0-4101-448E-9AA0-8D284FEDA5C1}" destId="{1B3EF548-E10B-4220-A380-A10246D3917B}" srcOrd="1" destOrd="0" presId="urn:microsoft.com/office/officeart/2005/8/layout/radial6"/>
    <dgm:cxn modelId="{E527B6F6-2AFF-4B2C-A0BC-694C58B75B59}" type="presParOf" srcId="{4FC6BAF0-4101-448E-9AA0-8D284FEDA5C1}" destId="{8020391A-FC75-46B6-97EB-B027DC8CE0F7}" srcOrd="2" destOrd="0" presId="urn:microsoft.com/office/officeart/2005/8/layout/radial6"/>
    <dgm:cxn modelId="{7FD90837-ED78-470A-941D-528530AE3BC3}" type="presParOf" srcId="{4FC6BAF0-4101-448E-9AA0-8D284FEDA5C1}" destId="{537D9F78-1E5C-473C-A6AE-132B553E0CE1}" srcOrd="3" destOrd="0" presId="urn:microsoft.com/office/officeart/2005/8/layout/radial6"/>
    <dgm:cxn modelId="{7BB92E25-6F9B-4F2B-826A-D1F2A23C54C3}" type="presParOf" srcId="{4FC6BAF0-4101-448E-9AA0-8D284FEDA5C1}" destId="{7550E328-3B1D-487B-9074-967D9EA5F76B}" srcOrd="4" destOrd="0" presId="urn:microsoft.com/office/officeart/2005/8/layout/radial6"/>
    <dgm:cxn modelId="{E56FCB97-2D28-4C87-8E0F-3CEB8B24AF55}" type="presParOf" srcId="{4FC6BAF0-4101-448E-9AA0-8D284FEDA5C1}" destId="{73523473-64CC-4D9D-BB1E-F7BF7115F0FB}" srcOrd="5" destOrd="0" presId="urn:microsoft.com/office/officeart/2005/8/layout/radial6"/>
    <dgm:cxn modelId="{72EF9F59-8B5F-4D36-B041-07666B91CDC5}" type="presParOf" srcId="{4FC6BAF0-4101-448E-9AA0-8D284FEDA5C1}" destId="{BBC049EB-E1AB-4DEF-A5B4-858449A90B79}" srcOrd="6" destOrd="0" presId="urn:microsoft.com/office/officeart/2005/8/layout/radial6"/>
    <dgm:cxn modelId="{5C4A916F-AFD1-4AEE-A64A-E2C6EDCB2C0B}" type="presParOf" srcId="{4FC6BAF0-4101-448E-9AA0-8D284FEDA5C1}" destId="{C4E94218-8237-46E1-998C-7F0E1F7B2774}" srcOrd="7" destOrd="0" presId="urn:microsoft.com/office/officeart/2005/8/layout/radial6"/>
    <dgm:cxn modelId="{5B8C127E-1F82-4A3C-88CF-8CB485D8B92B}" type="presParOf" srcId="{4FC6BAF0-4101-448E-9AA0-8D284FEDA5C1}" destId="{B78A92F8-41A4-4C1D-99B0-8987DA80E0A0}" srcOrd="8" destOrd="0" presId="urn:microsoft.com/office/officeart/2005/8/layout/radial6"/>
    <dgm:cxn modelId="{8505C8B3-37ED-4193-8087-E45BEBA4CAE4}" type="presParOf" srcId="{4FC6BAF0-4101-448E-9AA0-8D284FEDA5C1}" destId="{EA989E72-6E6B-4DC3-B93C-987B13F8FEAB}" srcOrd="9" destOrd="0" presId="urn:microsoft.com/office/officeart/2005/8/layout/radial6"/>
    <dgm:cxn modelId="{F50EBE35-D7DC-4A36-99B7-631CEF60BC6A}" type="presParOf" srcId="{4FC6BAF0-4101-448E-9AA0-8D284FEDA5C1}" destId="{373D69E0-3FDC-4D39-9F11-29D05845FFFD}" srcOrd="10" destOrd="0" presId="urn:microsoft.com/office/officeart/2005/8/layout/radial6"/>
    <dgm:cxn modelId="{9F867DAF-CCD9-444C-8D97-7935D4C1BDAD}" type="presParOf" srcId="{4FC6BAF0-4101-448E-9AA0-8D284FEDA5C1}" destId="{6B876D19-8CF1-47D7-AD6C-8E6DAC518124}" srcOrd="11" destOrd="0" presId="urn:microsoft.com/office/officeart/2005/8/layout/radial6"/>
    <dgm:cxn modelId="{1E7E1028-8BF4-4637-B3A4-4E78683349E9}"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8B0EBCD-BEA6-46B9-A28A-6A7FDF683E27}" type="presOf" srcId="{035F3E02-36CF-46CA-8DFA-A28AD613100C}" destId="{BBC049EB-E1AB-4DEF-A5B4-858449A90B79}" srcOrd="0" destOrd="0" presId="urn:microsoft.com/office/officeart/2005/8/layout/radial6"/>
    <dgm:cxn modelId="{1BE9E829-8AA6-41E0-ACD5-52B35EFFA061}" type="presOf" srcId="{71624249-530B-4714-A07A-59675AD32891}" destId="{537D9F78-1E5C-473C-A6AE-132B553E0CE1}" srcOrd="0" destOrd="0" presId="urn:microsoft.com/office/officeart/2005/8/layout/radial6"/>
    <dgm:cxn modelId="{5A8082BB-6A8C-4E55-AD60-839A7E640A02}" type="presOf" srcId="{E68D4694-1F67-49E2-A33E-1B5AAB5A13F8}" destId="{C4E94218-8237-46E1-998C-7F0E1F7B2774}" srcOrd="0" destOrd="0" presId="urn:microsoft.com/office/officeart/2005/8/layout/radial6"/>
    <dgm:cxn modelId="{A3D98361-45AF-48CB-AD3C-A773B07BB475}" type="presOf" srcId="{BFFB93D3-23FC-42B1-B494-46DE590A5F1A}" destId="{4FC6BAF0-4101-448E-9AA0-8D284FEDA5C1}"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6ECFA5DA-9B82-40E7-B766-1220BCC827A4}" type="presOf" srcId="{5A9D3FE6-033F-4165-9588-5D59889A6336}" destId="{373D69E0-3FDC-4D39-9F11-29D05845FFFD}" srcOrd="0" destOrd="0" presId="urn:microsoft.com/office/officeart/2005/8/layout/radial6"/>
    <dgm:cxn modelId="{71E7E028-1AD5-4277-ABA4-DAD10280026C}"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CA06F1CB-A43A-4D09-AD0D-4B6F39F04D88}" srcId="{58F4C0A7-4E3A-4912-B6C0-036807847C5B}" destId="{FF65AE2F-B51C-4F11-A173-9A59C3C9905A}" srcOrd="1" destOrd="0" parTransId="{398AC6AC-7BED-4BA8-8F4E-E4D3E0227451}" sibTransId="{035F3E02-36CF-46CA-8DFA-A28AD613100C}"/>
    <dgm:cxn modelId="{5D9B9B7A-F59A-41EF-9E60-AB386D6F8644}" type="presOf" srcId="{FF65AE2F-B51C-4F11-A173-9A59C3C9905A}" destId="{7550E328-3B1D-487B-9074-967D9EA5F76B}" srcOrd="0" destOrd="0" presId="urn:microsoft.com/office/officeart/2005/8/layout/radial6"/>
    <dgm:cxn modelId="{092963F5-4FB9-4106-9A29-D59163770A49}" type="presOf" srcId="{F217ECD2-5E12-457B-8FC0-4195AAA326B7}" destId="{5937B9B3-960F-468D-8C56-DA0A67251142}"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279DE39C-920C-466A-AD77-389386FACDD7}" type="presOf" srcId="{9D3117A5-160C-4AB8-B626-CFBEE2865A65}" destId="{EA989E72-6E6B-4DC3-B93C-987B13F8FEAB}" srcOrd="0" destOrd="0" presId="urn:microsoft.com/office/officeart/2005/8/layout/radial6"/>
    <dgm:cxn modelId="{CCBC01FC-5C11-49D6-B9A0-F0A309368A39}" type="presOf" srcId="{58F4C0A7-4E3A-4912-B6C0-036807847C5B}" destId="{1E279C9C-73D5-4217-9F6B-BB35862B285A}" srcOrd="0" destOrd="0" presId="urn:microsoft.com/office/officeart/2005/8/layout/radial6"/>
    <dgm:cxn modelId="{11BF6707-038E-4D2D-A8DF-2AC2FBD94930}" type="presParOf" srcId="{4FC6BAF0-4101-448E-9AA0-8D284FEDA5C1}" destId="{1E279C9C-73D5-4217-9F6B-BB35862B285A}" srcOrd="0" destOrd="0" presId="urn:microsoft.com/office/officeart/2005/8/layout/radial6"/>
    <dgm:cxn modelId="{D57E5C45-B97D-4418-954E-DEBAFFF561CD}" type="presParOf" srcId="{4FC6BAF0-4101-448E-9AA0-8D284FEDA5C1}" destId="{1B3EF548-E10B-4220-A380-A10246D3917B}" srcOrd="1" destOrd="0" presId="urn:microsoft.com/office/officeart/2005/8/layout/radial6"/>
    <dgm:cxn modelId="{03A950E0-A254-4D9B-85ED-016823D17487}" type="presParOf" srcId="{4FC6BAF0-4101-448E-9AA0-8D284FEDA5C1}" destId="{8020391A-FC75-46B6-97EB-B027DC8CE0F7}" srcOrd="2" destOrd="0" presId="urn:microsoft.com/office/officeart/2005/8/layout/radial6"/>
    <dgm:cxn modelId="{5F952A26-04B4-4947-9B85-591503C87614}" type="presParOf" srcId="{4FC6BAF0-4101-448E-9AA0-8D284FEDA5C1}" destId="{537D9F78-1E5C-473C-A6AE-132B553E0CE1}" srcOrd="3" destOrd="0" presId="urn:microsoft.com/office/officeart/2005/8/layout/radial6"/>
    <dgm:cxn modelId="{707B0901-A65F-47FF-850C-A89FFD6A9D12}" type="presParOf" srcId="{4FC6BAF0-4101-448E-9AA0-8D284FEDA5C1}" destId="{7550E328-3B1D-487B-9074-967D9EA5F76B}" srcOrd="4" destOrd="0" presId="urn:microsoft.com/office/officeart/2005/8/layout/radial6"/>
    <dgm:cxn modelId="{44FE0874-F671-489E-B547-AB4DF0B5FFEF}" type="presParOf" srcId="{4FC6BAF0-4101-448E-9AA0-8D284FEDA5C1}" destId="{73523473-64CC-4D9D-BB1E-F7BF7115F0FB}" srcOrd="5" destOrd="0" presId="urn:microsoft.com/office/officeart/2005/8/layout/radial6"/>
    <dgm:cxn modelId="{B5C4C638-3D6B-46C7-9285-E981AE575E4B}" type="presParOf" srcId="{4FC6BAF0-4101-448E-9AA0-8D284FEDA5C1}" destId="{BBC049EB-E1AB-4DEF-A5B4-858449A90B79}" srcOrd="6" destOrd="0" presId="urn:microsoft.com/office/officeart/2005/8/layout/radial6"/>
    <dgm:cxn modelId="{784275E3-0BAD-42DC-B81A-1D5F9EE788EE}" type="presParOf" srcId="{4FC6BAF0-4101-448E-9AA0-8D284FEDA5C1}" destId="{C4E94218-8237-46E1-998C-7F0E1F7B2774}" srcOrd="7" destOrd="0" presId="urn:microsoft.com/office/officeart/2005/8/layout/radial6"/>
    <dgm:cxn modelId="{22887E99-C78E-4AC9-86EC-75EFF590443D}" type="presParOf" srcId="{4FC6BAF0-4101-448E-9AA0-8D284FEDA5C1}" destId="{B78A92F8-41A4-4C1D-99B0-8987DA80E0A0}" srcOrd="8" destOrd="0" presId="urn:microsoft.com/office/officeart/2005/8/layout/radial6"/>
    <dgm:cxn modelId="{BE76AF6E-2A72-4A8B-82B3-4CE7772F857D}" type="presParOf" srcId="{4FC6BAF0-4101-448E-9AA0-8D284FEDA5C1}" destId="{EA989E72-6E6B-4DC3-B93C-987B13F8FEAB}" srcOrd="9" destOrd="0" presId="urn:microsoft.com/office/officeart/2005/8/layout/radial6"/>
    <dgm:cxn modelId="{A16656A9-0741-40BF-8372-2740C59C2CBC}" type="presParOf" srcId="{4FC6BAF0-4101-448E-9AA0-8D284FEDA5C1}" destId="{373D69E0-3FDC-4D39-9F11-29D05845FFFD}" srcOrd="10" destOrd="0" presId="urn:microsoft.com/office/officeart/2005/8/layout/radial6"/>
    <dgm:cxn modelId="{4FE8A664-78F1-47F2-82E8-A7A394045F05}" type="presParOf" srcId="{4FC6BAF0-4101-448E-9AA0-8D284FEDA5C1}" destId="{6B876D19-8CF1-47D7-AD6C-8E6DAC518124}" srcOrd="11" destOrd="0" presId="urn:microsoft.com/office/officeart/2005/8/layout/radial6"/>
    <dgm:cxn modelId="{743D2205-09A8-43BE-8D9C-9D70F51BE699}"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248C6D7C-9A28-4CDA-8BF4-D8C206EF4709}" type="presOf" srcId="{BFFB93D3-23FC-42B1-B494-46DE590A5F1A}" destId="{4FC6BAF0-4101-448E-9AA0-8D284FEDA5C1}" srcOrd="0" destOrd="0" presId="urn:microsoft.com/office/officeart/2005/8/layout/radial6"/>
    <dgm:cxn modelId="{6D43B1BE-6768-4305-8AB6-CDDC9EDD69CC}" type="presOf" srcId="{035F3E02-36CF-46CA-8DFA-A28AD613100C}" destId="{BBC049EB-E1AB-4DEF-A5B4-858449A90B79}"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CB127379-A9E7-4359-BDDD-D61908EE6A99}" type="presOf" srcId="{F217ECD2-5E12-457B-8FC0-4195AAA326B7}" destId="{5937B9B3-960F-468D-8C56-DA0A67251142}" srcOrd="0" destOrd="0" presId="urn:microsoft.com/office/officeart/2005/8/layout/radial6"/>
    <dgm:cxn modelId="{0DD02A95-03E2-4A73-8037-1A6B8E03EB62}" type="presOf" srcId="{FF65AE2F-B51C-4F11-A173-9A59C3C9905A}" destId="{7550E328-3B1D-487B-9074-967D9EA5F76B}" srcOrd="0" destOrd="0" presId="urn:microsoft.com/office/officeart/2005/8/layout/radial6"/>
    <dgm:cxn modelId="{951F0643-CD71-433E-A328-817581884A31}" type="presOf" srcId="{B24BBE33-DB04-4A9D-AA15-CC6B1E530E79}" destId="{1B3EF548-E10B-4220-A380-A10246D3917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0B0A6C9E-18AA-4883-9B11-37DAB2B3E866}" type="presOf" srcId="{71624249-530B-4714-A07A-59675AD32891}" destId="{537D9F78-1E5C-473C-A6AE-132B553E0CE1}" srcOrd="0" destOrd="0" presId="urn:microsoft.com/office/officeart/2005/8/layout/radial6"/>
    <dgm:cxn modelId="{55CCC1E6-75BA-426F-9FEF-84CBB863CF5B}" type="presOf" srcId="{E68D4694-1F67-49E2-A33E-1B5AAB5A13F8}" destId="{C4E94218-8237-46E1-998C-7F0E1F7B2774}" srcOrd="0" destOrd="0" presId="urn:microsoft.com/office/officeart/2005/8/layout/radial6"/>
    <dgm:cxn modelId="{54B03F4E-59A8-4EC5-A1F5-DA38017C9C54}" type="presOf" srcId="{5A9D3FE6-033F-4165-9588-5D59889A6336}" destId="{373D69E0-3FDC-4D39-9F11-29D05845FFFD}" srcOrd="0" destOrd="0" presId="urn:microsoft.com/office/officeart/2005/8/layout/radial6"/>
    <dgm:cxn modelId="{F28B2B78-B433-498D-950C-62669A37BC11}" type="presOf" srcId="{58F4C0A7-4E3A-4912-B6C0-036807847C5B}" destId="{1E279C9C-73D5-4217-9F6B-BB35862B285A}"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E8B1103C-A36E-4847-A812-7BFAD29D1025}" type="presOf" srcId="{9D3117A5-160C-4AB8-B626-CFBEE2865A65}" destId="{EA989E72-6E6B-4DC3-B93C-987B13F8FEAB}" srcOrd="0" destOrd="0" presId="urn:microsoft.com/office/officeart/2005/8/layout/radial6"/>
    <dgm:cxn modelId="{CBF9B7F9-41BD-4BFF-AB60-E4D9A4B5FC44}" type="presParOf" srcId="{4FC6BAF0-4101-448E-9AA0-8D284FEDA5C1}" destId="{1E279C9C-73D5-4217-9F6B-BB35862B285A}" srcOrd="0" destOrd="0" presId="urn:microsoft.com/office/officeart/2005/8/layout/radial6"/>
    <dgm:cxn modelId="{028B9EAF-E7D1-475B-B29F-68B22A8556AA}" type="presParOf" srcId="{4FC6BAF0-4101-448E-9AA0-8D284FEDA5C1}" destId="{1B3EF548-E10B-4220-A380-A10246D3917B}" srcOrd="1" destOrd="0" presId="urn:microsoft.com/office/officeart/2005/8/layout/radial6"/>
    <dgm:cxn modelId="{308C9D7B-104F-4189-8076-A8A381462C21}" type="presParOf" srcId="{4FC6BAF0-4101-448E-9AA0-8D284FEDA5C1}" destId="{8020391A-FC75-46B6-97EB-B027DC8CE0F7}" srcOrd="2" destOrd="0" presId="urn:microsoft.com/office/officeart/2005/8/layout/radial6"/>
    <dgm:cxn modelId="{4DC26A65-93A0-425A-8DAE-6A2E585E1541}" type="presParOf" srcId="{4FC6BAF0-4101-448E-9AA0-8D284FEDA5C1}" destId="{537D9F78-1E5C-473C-A6AE-132B553E0CE1}" srcOrd="3" destOrd="0" presId="urn:microsoft.com/office/officeart/2005/8/layout/radial6"/>
    <dgm:cxn modelId="{217D2ACA-AD72-439A-8276-779E74549E51}" type="presParOf" srcId="{4FC6BAF0-4101-448E-9AA0-8D284FEDA5C1}" destId="{7550E328-3B1D-487B-9074-967D9EA5F76B}" srcOrd="4" destOrd="0" presId="urn:microsoft.com/office/officeart/2005/8/layout/radial6"/>
    <dgm:cxn modelId="{785E55E4-9BA3-4FC9-90DA-9108CC05B68E}" type="presParOf" srcId="{4FC6BAF0-4101-448E-9AA0-8D284FEDA5C1}" destId="{73523473-64CC-4D9D-BB1E-F7BF7115F0FB}" srcOrd="5" destOrd="0" presId="urn:microsoft.com/office/officeart/2005/8/layout/radial6"/>
    <dgm:cxn modelId="{30E892EB-EA4E-4A69-A181-72A8CB80992C}" type="presParOf" srcId="{4FC6BAF0-4101-448E-9AA0-8D284FEDA5C1}" destId="{BBC049EB-E1AB-4DEF-A5B4-858449A90B79}" srcOrd="6" destOrd="0" presId="urn:microsoft.com/office/officeart/2005/8/layout/radial6"/>
    <dgm:cxn modelId="{0158CA6B-01C9-4E39-8B54-821939E23CA6}" type="presParOf" srcId="{4FC6BAF0-4101-448E-9AA0-8D284FEDA5C1}" destId="{C4E94218-8237-46E1-998C-7F0E1F7B2774}" srcOrd="7" destOrd="0" presId="urn:microsoft.com/office/officeart/2005/8/layout/radial6"/>
    <dgm:cxn modelId="{37DE6943-AEB4-4405-BDDA-2A0F188DECF9}" type="presParOf" srcId="{4FC6BAF0-4101-448E-9AA0-8D284FEDA5C1}" destId="{B78A92F8-41A4-4C1D-99B0-8987DA80E0A0}" srcOrd="8" destOrd="0" presId="urn:microsoft.com/office/officeart/2005/8/layout/radial6"/>
    <dgm:cxn modelId="{80866833-38EB-4A13-A6C4-E10EAA812BBD}" type="presParOf" srcId="{4FC6BAF0-4101-448E-9AA0-8D284FEDA5C1}" destId="{EA989E72-6E6B-4DC3-B93C-987B13F8FEAB}" srcOrd="9" destOrd="0" presId="urn:microsoft.com/office/officeart/2005/8/layout/radial6"/>
    <dgm:cxn modelId="{43D09FA5-F910-44E5-956D-7F6066F832DA}" type="presParOf" srcId="{4FC6BAF0-4101-448E-9AA0-8D284FEDA5C1}" destId="{373D69E0-3FDC-4D39-9F11-29D05845FFFD}" srcOrd="10" destOrd="0" presId="urn:microsoft.com/office/officeart/2005/8/layout/radial6"/>
    <dgm:cxn modelId="{91340AC3-89B1-4DB8-9D00-536434EF94F3}" type="presParOf" srcId="{4FC6BAF0-4101-448E-9AA0-8D284FEDA5C1}" destId="{6B876D19-8CF1-47D7-AD6C-8E6DAC518124}" srcOrd="11" destOrd="0" presId="urn:microsoft.com/office/officeart/2005/8/layout/radial6"/>
    <dgm:cxn modelId="{6A61D1A3-DBF0-4391-8E79-D118E9B88713}"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F03D24D3-BD50-4D5D-92BF-994BB3A4B0A1}" type="presOf" srcId="{B24BBE33-DB04-4A9D-AA15-CC6B1E530E79}" destId="{1B3EF548-E10B-4220-A380-A10246D3917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3571CEE2-4497-403A-B0ED-B80241F8A7AA}" type="presOf" srcId="{5A9D3FE6-033F-4165-9588-5D59889A6336}" destId="{373D69E0-3FDC-4D39-9F11-29D05845FFFD}" srcOrd="0" destOrd="0" presId="urn:microsoft.com/office/officeart/2005/8/layout/radial6"/>
    <dgm:cxn modelId="{47B451C7-C7E9-4FB2-B7F2-30937060F029}" type="presOf" srcId="{FF65AE2F-B51C-4F11-A173-9A59C3C9905A}" destId="{7550E328-3B1D-487B-9074-967D9EA5F76B}" srcOrd="0" destOrd="0" presId="urn:microsoft.com/office/officeart/2005/8/layout/radial6"/>
    <dgm:cxn modelId="{37513874-72F1-43CE-9A71-2805C98FE42C}" type="presOf" srcId="{9D3117A5-160C-4AB8-B626-CFBEE2865A65}" destId="{EA989E72-6E6B-4DC3-B93C-987B13F8FEAB}" srcOrd="0" destOrd="0" presId="urn:microsoft.com/office/officeart/2005/8/layout/radial6"/>
    <dgm:cxn modelId="{650DD5A8-2A70-4092-9A11-D240402D2BC4}" type="presOf" srcId="{71624249-530B-4714-A07A-59675AD32891}" destId="{537D9F78-1E5C-473C-A6AE-132B553E0CE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63B8AF2B-23CE-4631-B46F-20076D47CE2D}" type="presOf" srcId="{F217ECD2-5E12-457B-8FC0-4195AAA326B7}" destId="{5937B9B3-960F-468D-8C56-DA0A67251142}" srcOrd="0" destOrd="0" presId="urn:microsoft.com/office/officeart/2005/8/layout/radial6"/>
    <dgm:cxn modelId="{C5158948-168B-4DF1-AD24-ADA2C7356010}" type="presOf" srcId="{58F4C0A7-4E3A-4912-B6C0-036807847C5B}" destId="{1E279C9C-73D5-4217-9F6B-BB35862B285A}"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6469D540-EED1-43AB-B850-E9F36357C5E1}" type="presOf" srcId="{BFFB93D3-23FC-42B1-B494-46DE590A5F1A}" destId="{4FC6BAF0-4101-448E-9AA0-8D284FEDA5C1}" srcOrd="0" destOrd="0" presId="urn:microsoft.com/office/officeart/2005/8/layout/radial6"/>
    <dgm:cxn modelId="{C4163E0A-FF17-47AD-91D0-11BA48C329AC}" type="presOf" srcId="{035F3E02-36CF-46CA-8DFA-A28AD613100C}" destId="{BBC049EB-E1AB-4DEF-A5B4-858449A90B79}" srcOrd="0" destOrd="0" presId="urn:microsoft.com/office/officeart/2005/8/layout/radial6"/>
    <dgm:cxn modelId="{B7241923-FB2F-4868-9769-380D4BD9F3FD}" type="presOf" srcId="{E68D4694-1F67-49E2-A33E-1B5AAB5A13F8}" destId="{C4E94218-8237-46E1-998C-7F0E1F7B2774}" srcOrd="0" destOrd="0" presId="urn:microsoft.com/office/officeart/2005/8/layout/radial6"/>
    <dgm:cxn modelId="{52559A38-0CBA-4523-8E62-56793023BAB5}" type="presParOf" srcId="{4FC6BAF0-4101-448E-9AA0-8D284FEDA5C1}" destId="{1E279C9C-73D5-4217-9F6B-BB35862B285A}" srcOrd="0" destOrd="0" presId="urn:microsoft.com/office/officeart/2005/8/layout/radial6"/>
    <dgm:cxn modelId="{8A3E4C80-9B9E-4F86-BBE0-49201A1D63AF}" type="presParOf" srcId="{4FC6BAF0-4101-448E-9AA0-8D284FEDA5C1}" destId="{1B3EF548-E10B-4220-A380-A10246D3917B}" srcOrd="1" destOrd="0" presId="urn:microsoft.com/office/officeart/2005/8/layout/radial6"/>
    <dgm:cxn modelId="{F6713F41-DB35-4705-A612-307BB68EBF06}" type="presParOf" srcId="{4FC6BAF0-4101-448E-9AA0-8D284FEDA5C1}" destId="{8020391A-FC75-46B6-97EB-B027DC8CE0F7}" srcOrd="2" destOrd="0" presId="urn:microsoft.com/office/officeart/2005/8/layout/radial6"/>
    <dgm:cxn modelId="{D6706D4F-3FBA-46E6-B13D-2843BA8627BE}" type="presParOf" srcId="{4FC6BAF0-4101-448E-9AA0-8D284FEDA5C1}" destId="{537D9F78-1E5C-473C-A6AE-132B553E0CE1}" srcOrd="3" destOrd="0" presId="urn:microsoft.com/office/officeart/2005/8/layout/radial6"/>
    <dgm:cxn modelId="{5144451E-FC56-47A3-B7A1-6460E8A96727}" type="presParOf" srcId="{4FC6BAF0-4101-448E-9AA0-8D284FEDA5C1}" destId="{7550E328-3B1D-487B-9074-967D9EA5F76B}" srcOrd="4" destOrd="0" presId="urn:microsoft.com/office/officeart/2005/8/layout/radial6"/>
    <dgm:cxn modelId="{857FA494-30AB-4837-81D7-57E32A44B1E3}" type="presParOf" srcId="{4FC6BAF0-4101-448E-9AA0-8D284FEDA5C1}" destId="{73523473-64CC-4D9D-BB1E-F7BF7115F0FB}" srcOrd="5" destOrd="0" presId="urn:microsoft.com/office/officeart/2005/8/layout/radial6"/>
    <dgm:cxn modelId="{3B05E4F6-CF97-4A4C-B3A8-B76521946CF9}" type="presParOf" srcId="{4FC6BAF0-4101-448E-9AA0-8D284FEDA5C1}" destId="{BBC049EB-E1AB-4DEF-A5B4-858449A90B79}" srcOrd="6" destOrd="0" presId="urn:microsoft.com/office/officeart/2005/8/layout/radial6"/>
    <dgm:cxn modelId="{5424BED7-BB72-433C-ADAE-4D1F6FFAA1A7}" type="presParOf" srcId="{4FC6BAF0-4101-448E-9AA0-8D284FEDA5C1}" destId="{C4E94218-8237-46E1-998C-7F0E1F7B2774}" srcOrd="7" destOrd="0" presId="urn:microsoft.com/office/officeart/2005/8/layout/radial6"/>
    <dgm:cxn modelId="{AF3EF7F1-8DB5-4E44-8887-B7194D6E1887}" type="presParOf" srcId="{4FC6BAF0-4101-448E-9AA0-8D284FEDA5C1}" destId="{B78A92F8-41A4-4C1D-99B0-8987DA80E0A0}" srcOrd="8" destOrd="0" presId="urn:microsoft.com/office/officeart/2005/8/layout/radial6"/>
    <dgm:cxn modelId="{9F6EB864-280E-46A5-934B-719AF1D01F59}" type="presParOf" srcId="{4FC6BAF0-4101-448E-9AA0-8D284FEDA5C1}" destId="{EA989E72-6E6B-4DC3-B93C-987B13F8FEAB}" srcOrd="9" destOrd="0" presId="urn:microsoft.com/office/officeart/2005/8/layout/radial6"/>
    <dgm:cxn modelId="{F6C2CEE6-9E59-4111-8478-A948EFEB273E}" type="presParOf" srcId="{4FC6BAF0-4101-448E-9AA0-8D284FEDA5C1}" destId="{373D69E0-3FDC-4D39-9F11-29D05845FFFD}" srcOrd="10" destOrd="0" presId="urn:microsoft.com/office/officeart/2005/8/layout/radial6"/>
    <dgm:cxn modelId="{F69C15AE-794B-4849-8D49-8C00F45A2860}" type="presParOf" srcId="{4FC6BAF0-4101-448E-9AA0-8D284FEDA5C1}" destId="{6B876D19-8CF1-47D7-AD6C-8E6DAC518124}" srcOrd="11" destOrd="0" presId="urn:microsoft.com/office/officeart/2005/8/layout/radial6"/>
    <dgm:cxn modelId="{135A5604-6159-462A-A18A-D4BAFE142EA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23CF33C9-5610-4956-AD53-3E98695CBFCE}" type="presOf" srcId="{71624249-530B-4714-A07A-59675AD32891}" destId="{537D9F78-1E5C-473C-A6AE-132B553E0CE1}" srcOrd="0" destOrd="0" presId="urn:microsoft.com/office/officeart/2005/8/layout/radial6"/>
    <dgm:cxn modelId="{FA6B5341-DAA8-46BB-88FE-5AEFE73B942C}" type="presOf" srcId="{5A9D3FE6-033F-4165-9588-5D59889A6336}" destId="{373D69E0-3FDC-4D39-9F11-29D05845FFFD}" srcOrd="0" destOrd="0" presId="urn:microsoft.com/office/officeart/2005/8/layout/radial6"/>
    <dgm:cxn modelId="{B00F2181-9630-4B76-B808-CA111267F962}" type="presOf" srcId="{035F3E02-36CF-46CA-8DFA-A28AD613100C}" destId="{BBC049EB-E1AB-4DEF-A5B4-858449A90B79}"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B5CB3268-A286-45E3-8E84-B4BD7C6BFFEE}" type="presOf" srcId="{BFFB93D3-23FC-42B1-B494-46DE590A5F1A}" destId="{4FC6BAF0-4101-448E-9AA0-8D284FEDA5C1}" srcOrd="0" destOrd="0" presId="urn:microsoft.com/office/officeart/2005/8/layout/radial6"/>
    <dgm:cxn modelId="{370A775E-FF0D-4809-8E89-53D6BCD0DF20}"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C299F87E-CC88-4CD0-9459-04F7A8E2C2C0}" type="presOf" srcId="{58F4C0A7-4E3A-4912-B6C0-036807847C5B}" destId="{1E279C9C-73D5-4217-9F6B-BB35862B285A}" srcOrd="0" destOrd="0" presId="urn:microsoft.com/office/officeart/2005/8/layout/radial6"/>
    <dgm:cxn modelId="{6AFBE0E6-ECEB-4CE8-BBE7-2C612B906CE1}" type="presOf" srcId="{FF65AE2F-B51C-4F11-A173-9A59C3C9905A}" destId="{7550E328-3B1D-487B-9074-967D9EA5F76B}" srcOrd="0" destOrd="0" presId="urn:microsoft.com/office/officeart/2005/8/layout/radial6"/>
    <dgm:cxn modelId="{8875EB2B-8765-4938-8644-BB5B9537D8C5}" type="presOf" srcId="{9D3117A5-160C-4AB8-B626-CFBEE2865A65}" destId="{EA989E72-6E6B-4DC3-B93C-987B13F8FEA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A79C8F31-BA36-40AD-B953-E25FB1C89AAC}" type="presOf" srcId="{B24BBE33-DB04-4A9D-AA15-CC6B1E530E79}" destId="{1B3EF548-E10B-4220-A380-A10246D3917B}" srcOrd="0" destOrd="0" presId="urn:microsoft.com/office/officeart/2005/8/layout/radial6"/>
    <dgm:cxn modelId="{02F64E84-BAC1-4234-A703-AAF23BE2400F}" type="presOf" srcId="{E68D4694-1F67-49E2-A33E-1B5AAB5A13F8}" destId="{C4E94218-8237-46E1-998C-7F0E1F7B2774}" srcOrd="0" destOrd="0" presId="urn:microsoft.com/office/officeart/2005/8/layout/radial6"/>
    <dgm:cxn modelId="{C6D7C7DB-EE8F-4C5D-A6CE-788AC8FBD9A4}" type="presParOf" srcId="{4FC6BAF0-4101-448E-9AA0-8D284FEDA5C1}" destId="{1E279C9C-73D5-4217-9F6B-BB35862B285A}" srcOrd="0" destOrd="0" presId="urn:microsoft.com/office/officeart/2005/8/layout/radial6"/>
    <dgm:cxn modelId="{BD90A5F3-DF4E-4182-AEDB-96EB314C42CA}" type="presParOf" srcId="{4FC6BAF0-4101-448E-9AA0-8D284FEDA5C1}" destId="{1B3EF548-E10B-4220-A380-A10246D3917B}" srcOrd="1" destOrd="0" presId="urn:microsoft.com/office/officeart/2005/8/layout/radial6"/>
    <dgm:cxn modelId="{BE3D84FF-804B-41AB-9D2C-AB222DD0826F}" type="presParOf" srcId="{4FC6BAF0-4101-448E-9AA0-8D284FEDA5C1}" destId="{8020391A-FC75-46B6-97EB-B027DC8CE0F7}" srcOrd="2" destOrd="0" presId="urn:microsoft.com/office/officeart/2005/8/layout/radial6"/>
    <dgm:cxn modelId="{B0488B62-8BB8-4649-922A-FC1366B36E22}" type="presParOf" srcId="{4FC6BAF0-4101-448E-9AA0-8D284FEDA5C1}" destId="{537D9F78-1E5C-473C-A6AE-132B553E0CE1}" srcOrd="3" destOrd="0" presId="urn:microsoft.com/office/officeart/2005/8/layout/radial6"/>
    <dgm:cxn modelId="{4481F755-FB0E-42EC-88F3-2E81E75CA88D}" type="presParOf" srcId="{4FC6BAF0-4101-448E-9AA0-8D284FEDA5C1}" destId="{7550E328-3B1D-487B-9074-967D9EA5F76B}" srcOrd="4" destOrd="0" presId="urn:microsoft.com/office/officeart/2005/8/layout/radial6"/>
    <dgm:cxn modelId="{FD7B4DDF-A7EA-4F91-B072-FE01875AE275}" type="presParOf" srcId="{4FC6BAF0-4101-448E-9AA0-8D284FEDA5C1}" destId="{73523473-64CC-4D9D-BB1E-F7BF7115F0FB}" srcOrd="5" destOrd="0" presId="urn:microsoft.com/office/officeart/2005/8/layout/radial6"/>
    <dgm:cxn modelId="{F80FB883-8601-4128-83AF-0616A81F308D}" type="presParOf" srcId="{4FC6BAF0-4101-448E-9AA0-8D284FEDA5C1}" destId="{BBC049EB-E1AB-4DEF-A5B4-858449A90B79}" srcOrd="6" destOrd="0" presId="urn:microsoft.com/office/officeart/2005/8/layout/radial6"/>
    <dgm:cxn modelId="{C4099B3B-2A5F-478E-A4DB-53013240F67E}" type="presParOf" srcId="{4FC6BAF0-4101-448E-9AA0-8D284FEDA5C1}" destId="{C4E94218-8237-46E1-998C-7F0E1F7B2774}" srcOrd="7" destOrd="0" presId="urn:microsoft.com/office/officeart/2005/8/layout/radial6"/>
    <dgm:cxn modelId="{BA559D1E-4DC9-4B54-A372-E19CAF0363B8}" type="presParOf" srcId="{4FC6BAF0-4101-448E-9AA0-8D284FEDA5C1}" destId="{B78A92F8-41A4-4C1D-99B0-8987DA80E0A0}" srcOrd="8" destOrd="0" presId="urn:microsoft.com/office/officeart/2005/8/layout/radial6"/>
    <dgm:cxn modelId="{D5E6D503-17AE-49B5-8238-276C215264FD}" type="presParOf" srcId="{4FC6BAF0-4101-448E-9AA0-8D284FEDA5C1}" destId="{EA989E72-6E6B-4DC3-B93C-987B13F8FEAB}" srcOrd="9" destOrd="0" presId="urn:microsoft.com/office/officeart/2005/8/layout/radial6"/>
    <dgm:cxn modelId="{C0A93A28-CD04-40D7-B5AE-0E6E7A550247}" type="presParOf" srcId="{4FC6BAF0-4101-448E-9AA0-8D284FEDA5C1}" destId="{373D69E0-3FDC-4D39-9F11-29D05845FFFD}" srcOrd="10" destOrd="0" presId="urn:microsoft.com/office/officeart/2005/8/layout/radial6"/>
    <dgm:cxn modelId="{57AE6649-F623-460C-829E-5927C9ABA03F}" type="presParOf" srcId="{4FC6BAF0-4101-448E-9AA0-8D284FEDA5C1}" destId="{6B876D19-8CF1-47D7-AD6C-8E6DAC518124}" srcOrd="11" destOrd="0" presId="urn:microsoft.com/office/officeart/2005/8/layout/radial6"/>
    <dgm:cxn modelId="{B5F152FB-3D41-4D91-A838-C054B0AFC82D}"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13DEEBD2-CCB1-4DB6-840B-AE486999D3D6}" type="presOf" srcId="{9D3117A5-160C-4AB8-B626-CFBEE2865A65}" destId="{EA989E72-6E6B-4DC3-B93C-987B13F8FEAB}" srcOrd="0" destOrd="0" presId="urn:microsoft.com/office/officeart/2005/8/layout/radial6"/>
    <dgm:cxn modelId="{8F0EB87F-5D5C-4496-859D-9371F97E3F34}" type="presOf" srcId="{E68D4694-1F67-49E2-A33E-1B5AAB5A13F8}" destId="{C4E94218-8237-46E1-998C-7F0E1F7B2774}" srcOrd="0" destOrd="0" presId="urn:microsoft.com/office/officeart/2005/8/layout/radial6"/>
    <dgm:cxn modelId="{75B87BEC-68EA-4C1C-ABD5-F34F77562869}" type="presOf" srcId="{58F4C0A7-4E3A-4912-B6C0-036807847C5B}" destId="{1E279C9C-73D5-4217-9F6B-BB35862B285A}"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AC61387B-29DE-4088-B28A-F3C4E28FD4D1}" srcId="{BFFB93D3-23FC-42B1-B494-46DE590A5F1A}" destId="{58F4C0A7-4E3A-4912-B6C0-036807847C5B}" srcOrd="0" destOrd="0" parTransId="{454FF1F3-019F-4CF8-ADA2-F68F87F3BED6}" sibTransId="{0E04D826-9CCF-4992-9627-5BA2F632162A}"/>
    <dgm:cxn modelId="{C13CCB5D-BD35-4FB5-A14B-1B3C8648D591}" type="presOf" srcId="{035F3E02-36CF-46CA-8DFA-A28AD613100C}" destId="{BBC049EB-E1AB-4DEF-A5B4-858449A90B79}"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3C8531F1-EF60-447B-8E66-691E8AC00209}" type="presOf" srcId="{FF65AE2F-B51C-4F11-A173-9A59C3C9905A}" destId="{7550E328-3B1D-487B-9074-967D9EA5F76B}" srcOrd="0" destOrd="0" presId="urn:microsoft.com/office/officeart/2005/8/layout/radial6"/>
    <dgm:cxn modelId="{51A01E07-9C6E-433D-BB6F-282BA6F797AD}" type="presOf" srcId="{71624249-530B-4714-A07A-59675AD32891}" destId="{537D9F78-1E5C-473C-A6AE-132B553E0CE1}" srcOrd="0" destOrd="0" presId="urn:microsoft.com/office/officeart/2005/8/layout/radial6"/>
    <dgm:cxn modelId="{9F5E6DC2-1A30-4714-85A1-310F1139BF84}" type="presOf" srcId="{F217ECD2-5E12-457B-8FC0-4195AAA326B7}" destId="{5937B9B3-960F-468D-8C56-DA0A67251142}" srcOrd="0" destOrd="0" presId="urn:microsoft.com/office/officeart/2005/8/layout/radial6"/>
    <dgm:cxn modelId="{D5D1E5EC-F486-4410-85CD-DF7D29C46BEE}" type="presOf" srcId="{5A9D3FE6-033F-4165-9588-5D59889A6336}" destId="{373D69E0-3FDC-4D39-9F11-29D05845FFFD}"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8AD8CA76-5894-4BFE-B306-6FF6405C4E73}" type="presOf" srcId="{B24BBE33-DB04-4A9D-AA15-CC6B1E530E79}" destId="{1B3EF548-E10B-4220-A380-A10246D3917B}" srcOrd="0" destOrd="0" presId="urn:microsoft.com/office/officeart/2005/8/layout/radial6"/>
    <dgm:cxn modelId="{88EE82B4-EBD1-4BA8-AED3-583AB4F59C30}" type="presOf" srcId="{BFFB93D3-23FC-42B1-B494-46DE590A5F1A}" destId="{4FC6BAF0-4101-448E-9AA0-8D284FEDA5C1}" srcOrd="0" destOrd="0" presId="urn:microsoft.com/office/officeart/2005/8/layout/radial6"/>
    <dgm:cxn modelId="{E5183ED6-7102-4D9C-8147-E2EEF231CB7B}" type="presParOf" srcId="{4FC6BAF0-4101-448E-9AA0-8D284FEDA5C1}" destId="{1E279C9C-73D5-4217-9F6B-BB35862B285A}" srcOrd="0" destOrd="0" presId="urn:microsoft.com/office/officeart/2005/8/layout/radial6"/>
    <dgm:cxn modelId="{B9AEF471-D5B2-440E-93BC-D8BAFAC1931E}" type="presParOf" srcId="{4FC6BAF0-4101-448E-9AA0-8D284FEDA5C1}" destId="{1B3EF548-E10B-4220-A380-A10246D3917B}" srcOrd="1" destOrd="0" presId="urn:microsoft.com/office/officeart/2005/8/layout/radial6"/>
    <dgm:cxn modelId="{657121CE-725A-4C24-8E0B-49C919469B57}" type="presParOf" srcId="{4FC6BAF0-4101-448E-9AA0-8D284FEDA5C1}" destId="{8020391A-FC75-46B6-97EB-B027DC8CE0F7}" srcOrd="2" destOrd="0" presId="urn:microsoft.com/office/officeart/2005/8/layout/radial6"/>
    <dgm:cxn modelId="{BF6EC0C0-0FEB-4AE4-A662-254C97B3725E}" type="presParOf" srcId="{4FC6BAF0-4101-448E-9AA0-8D284FEDA5C1}" destId="{537D9F78-1E5C-473C-A6AE-132B553E0CE1}" srcOrd="3" destOrd="0" presId="urn:microsoft.com/office/officeart/2005/8/layout/radial6"/>
    <dgm:cxn modelId="{0FD0F7C0-66F5-4E36-9289-253F9B353ABD}" type="presParOf" srcId="{4FC6BAF0-4101-448E-9AA0-8D284FEDA5C1}" destId="{7550E328-3B1D-487B-9074-967D9EA5F76B}" srcOrd="4" destOrd="0" presId="urn:microsoft.com/office/officeart/2005/8/layout/radial6"/>
    <dgm:cxn modelId="{EBDABC63-5015-42A0-AC13-E04192891E75}" type="presParOf" srcId="{4FC6BAF0-4101-448E-9AA0-8D284FEDA5C1}" destId="{73523473-64CC-4D9D-BB1E-F7BF7115F0FB}" srcOrd="5" destOrd="0" presId="urn:microsoft.com/office/officeart/2005/8/layout/radial6"/>
    <dgm:cxn modelId="{0F2BE2E8-8BCC-4628-963B-B80F8A3B8D8B}" type="presParOf" srcId="{4FC6BAF0-4101-448E-9AA0-8D284FEDA5C1}" destId="{BBC049EB-E1AB-4DEF-A5B4-858449A90B79}" srcOrd="6" destOrd="0" presId="urn:microsoft.com/office/officeart/2005/8/layout/radial6"/>
    <dgm:cxn modelId="{631D99E1-AEAD-44C3-870B-3CB1878B28F5}" type="presParOf" srcId="{4FC6BAF0-4101-448E-9AA0-8D284FEDA5C1}" destId="{C4E94218-8237-46E1-998C-7F0E1F7B2774}" srcOrd="7" destOrd="0" presId="urn:microsoft.com/office/officeart/2005/8/layout/radial6"/>
    <dgm:cxn modelId="{F7CE843D-FF40-43C7-9BA5-2570CD94D8F9}" type="presParOf" srcId="{4FC6BAF0-4101-448E-9AA0-8D284FEDA5C1}" destId="{B78A92F8-41A4-4C1D-99B0-8987DA80E0A0}" srcOrd="8" destOrd="0" presId="urn:microsoft.com/office/officeart/2005/8/layout/radial6"/>
    <dgm:cxn modelId="{AAC0F529-0B3F-4100-8895-C43EACAD519D}" type="presParOf" srcId="{4FC6BAF0-4101-448E-9AA0-8D284FEDA5C1}" destId="{EA989E72-6E6B-4DC3-B93C-987B13F8FEAB}" srcOrd="9" destOrd="0" presId="urn:microsoft.com/office/officeart/2005/8/layout/radial6"/>
    <dgm:cxn modelId="{212E84DA-D5DC-456C-856A-C7B423468680}" type="presParOf" srcId="{4FC6BAF0-4101-448E-9AA0-8D284FEDA5C1}" destId="{373D69E0-3FDC-4D39-9F11-29D05845FFFD}" srcOrd="10" destOrd="0" presId="urn:microsoft.com/office/officeart/2005/8/layout/radial6"/>
    <dgm:cxn modelId="{BFEB29DB-D10C-410B-A7E4-BECE71B22326}" type="presParOf" srcId="{4FC6BAF0-4101-448E-9AA0-8D284FEDA5C1}" destId="{6B876D19-8CF1-47D7-AD6C-8E6DAC518124}" srcOrd="11" destOrd="0" presId="urn:microsoft.com/office/officeart/2005/8/layout/radial6"/>
    <dgm:cxn modelId="{11DD49A9-6647-453D-9CC9-5D07C72E6BF9}"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9DD8310-5C08-47AB-8B6C-A0C5759A507F}" type="presOf" srcId="{B24BBE33-DB04-4A9D-AA15-CC6B1E530E79}" destId="{1B3EF548-E10B-4220-A380-A10246D3917B}" srcOrd="0" destOrd="0" presId="urn:microsoft.com/office/officeart/2005/8/layout/radial6"/>
    <dgm:cxn modelId="{1D022E98-8924-49B2-8456-541C9FF9CE5A}" type="presOf" srcId="{E68D4694-1F67-49E2-A33E-1B5AAB5A13F8}" destId="{C4E94218-8237-46E1-998C-7F0E1F7B2774}"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5160009A-9BF8-4BA8-8D9E-88F017A4621E}" type="presOf" srcId="{FF65AE2F-B51C-4F11-A173-9A59C3C9905A}" destId="{7550E328-3B1D-487B-9074-967D9EA5F76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F0B91FAE-E740-4079-BEC9-A7D99F6019A6}"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C2D194FF-AEB8-4A9A-8DD1-B1E559B62A90}" type="presOf" srcId="{BFFB93D3-23FC-42B1-B494-46DE590A5F1A}" destId="{4FC6BAF0-4101-448E-9AA0-8D284FEDA5C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9363C48A-B96D-4A2F-8B16-5296DE0674EF}" type="presOf" srcId="{58F4C0A7-4E3A-4912-B6C0-036807847C5B}" destId="{1E279C9C-73D5-4217-9F6B-BB35862B285A}" srcOrd="0" destOrd="0" presId="urn:microsoft.com/office/officeart/2005/8/layout/radial6"/>
    <dgm:cxn modelId="{1CB757D4-450B-489B-B776-A2C6D1C68A34}" type="presOf" srcId="{9D3117A5-160C-4AB8-B626-CFBEE2865A65}" destId="{EA989E72-6E6B-4DC3-B93C-987B13F8FEAB}" srcOrd="0" destOrd="0" presId="urn:microsoft.com/office/officeart/2005/8/layout/radial6"/>
    <dgm:cxn modelId="{CB13434C-F31D-460C-BFF7-D9122124547F}" type="presOf" srcId="{71624249-530B-4714-A07A-59675AD32891}" destId="{537D9F78-1E5C-473C-A6AE-132B553E0CE1}" srcOrd="0" destOrd="0" presId="urn:microsoft.com/office/officeart/2005/8/layout/radial6"/>
    <dgm:cxn modelId="{72F435D6-6A53-4F49-8C4E-54F0AA6B3835}" type="presOf" srcId="{035F3E02-36CF-46CA-8DFA-A28AD613100C}" destId="{BBC049EB-E1AB-4DEF-A5B4-858449A90B79}" srcOrd="0" destOrd="0" presId="urn:microsoft.com/office/officeart/2005/8/layout/radial6"/>
    <dgm:cxn modelId="{A047A2C6-E931-44BA-8F35-90D2FCF24A88}" type="presOf" srcId="{5A9D3FE6-033F-4165-9588-5D59889A6336}" destId="{373D69E0-3FDC-4D39-9F11-29D05845FFFD}" srcOrd="0" destOrd="0" presId="urn:microsoft.com/office/officeart/2005/8/layout/radial6"/>
    <dgm:cxn modelId="{2F30310B-1CCB-48F0-A009-D4630B45D0A3}" type="presParOf" srcId="{4FC6BAF0-4101-448E-9AA0-8D284FEDA5C1}" destId="{1E279C9C-73D5-4217-9F6B-BB35862B285A}" srcOrd="0" destOrd="0" presId="urn:microsoft.com/office/officeart/2005/8/layout/radial6"/>
    <dgm:cxn modelId="{D2C2A0D9-8948-4EF2-A49D-CF7E48680C6A}" type="presParOf" srcId="{4FC6BAF0-4101-448E-9AA0-8D284FEDA5C1}" destId="{1B3EF548-E10B-4220-A380-A10246D3917B}" srcOrd="1" destOrd="0" presId="urn:microsoft.com/office/officeart/2005/8/layout/radial6"/>
    <dgm:cxn modelId="{4FC5FDF5-CF84-42BA-AA2A-4FD6C6FFA1D8}" type="presParOf" srcId="{4FC6BAF0-4101-448E-9AA0-8D284FEDA5C1}" destId="{8020391A-FC75-46B6-97EB-B027DC8CE0F7}" srcOrd="2" destOrd="0" presId="urn:microsoft.com/office/officeart/2005/8/layout/radial6"/>
    <dgm:cxn modelId="{A75D799F-7D89-4BEB-818B-A83695B3E1FE}" type="presParOf" srcId="{4FC6BAF0-4101-448E-9AA0-8D284FEDA5C1}" destId="{537D9F78-1E5C-473C-A6AE-132B553E0CE1}" srcOrd="3" destOrd="0" presId="urn:microsoft.com/office/officeart/2005/8/layout/radial6"/>
    <dgm:cxn modelId="{9561E580-C47B-4C32-9F0B-EC924C0B4C51}" type="presParOf" srcId="{4FC6BAF0-4101-448E-9AA0-8D284FEDA5C1}" destId="{7550E328-3B1D-487B-9074-967D9EA5F76B}" srcOrd="4" destOrd="0" presId="urn:microsoft.com/office/officeart/2005/8/layout/radial6"/>
    <dgm:cxn modelId="{66FE449B-611D-423C-A769-9F08AF76BAC4}" type="presParOf" srcId="{4FC6BAF0-4101-448E-9AA0-8D284FEDA5C1}" destId="{73523473-64CC-4D9D-BB1E-F7BF7115F0FB}" srcOrd="5" destOrd="0" presId="urn:microsoft.com/office/officeart/2005/8/layout/radial6"/>
    <dgm:cxn modelId="{4F850009-E185-42F6-98DD-03F0EDA7A716}" type="presParOf" srcId="{4FC6BAF0-4101-448E-9AA0-8D284FEDA5C1}" destId="{BBC049EB-E1AB-4DEF-A5B4-858449A90B79}" srcOrd="6" destOrd="0" presId="urn:microsoft.com/office/officeart/2005/8/layout/radial6"/>
    <dgm:cxn modelId="{63BD2CDE-24DD-4271-8FC6-020C37740016}" type="presParOf" srcId="{4FC6BAF0-4101-448E-9AA0-8D284FEDA5C1}" destId="{C4E94218-8237-46E1-998C-7F0E1F7B2774}" srcOrd="7" destOrd="0" presId="urn:microsoft.com/office/officeart/2005/8/layout/radial6"/>
    <dgm:cxn modelId="{5B7D9D6C-8838-4F29-AC77-3024D9F7392B}" type="presParOf" srcId="{4FC6BAF0-4101-448E-9AA0-8D284FEDA5C1}" destId="{B78A92F8-41A4-4C1D-99B0-8987DA80E0A0}" srcOrd="8" destOrd="0" presId="urn:microsoft.com/office/officeart/2005/8/layout/radial6"/>
    <dgm:cxn modelId="{73A0AEB9-57E7-40F1-AB16-68A4BC55451C}" type="presParOf" srcId="{4FC6BAF0-4101-448E-9AA0-8D284FEDA5C1}" destId="{EA989E72-6E6B-4DC3-B93C-987B13F8FEAB}" srcOrd="9" destOrd="0" presId="urn:microsoft.com/office/officeart/2005/8/layout/radial6"/>
    <dgm:cxn modelId="{5CA04FF2-8EE5-4D36-8CC9-7C6926766DE1}" type="presParOf" srcId="{4FC6BAF0-4101-448E-9AA0-8D284FEDA5C1}" destId="{373D69E0-3FDC-4D39-9F11-29D05845FFFD}" srcOrd="10" destOrd="0" presId="urn:microsoft.com/office/officeart/2005/8/layout/radial6"/>
    <dgm:cxn modelId="{3584B70C-98FD-4B2E-A356-CE4B53637A23}" type="presParOf" srcId="{4FC6BAF0-4101-448E-9AA0-8D284FEDA5C1}" destId="{6B876D19-8CF1-47D7-AD6C-8E6DAC518124}" srcOrd="11" destOrd="0" presId="urn:microsoft.com/office/officeart/2005/8/layout/radial6"/>
    <dgm:cxn modelId="{13C3C8A9-0313-4F5E-9187-308D1EB5075B}"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24E86B6-9497-44E2-816E-0943FF36818D}" type="presOf" srcId="{71624249-530B-4714-A07A-59675AD32891}" destId="{537D9F78-1E5C-473C-A6AE-132B553E0CE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F6F2EA11-E9A9-4386-868E-36C604012ACC}" type="presOf" srcId="{9D3117A5-160C-4AB8-B626-CFBEE2865A65}" destId="{EA989E72-6E6B-4DC3-B93C-987B13F8FEAB}" srcOrd="0" destOrd="0" presId="urn:microsoft.com/office/officeart/2005/8/layout/radial6"/>
    <dgm:cxn modelId="{A858288A-C086-42CF-B687-2F8130B00B85}" type="presOf" srcId="{58F4C0A7-4E3A-4912-B6C0-036807847C5B}" destId="{1E279C9C-73D5-4217-9F6B-BB35862B285A}"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34D1100C-D9B2-45B4-98DE-51B6AE14BBBA}" type="presOf" srcId="{5A9D3FE6-033F-4165-9588-5D59889A6336}" destId="{373D69E0-3FDC-4D39-9F11-29D05845FFFD}" srcOrd="0" destOrd="0" presId="urn:microsoft.com/office/officeart/2005/8/layout/radial6"/>
    <dgm:cxn modelId="{41EF0266-01AF-424D-B71B-16DA7956BA23}" type="presOf" srcId="{035F3E02-36CF-46CA-8DFA-A28AD613100C}" destId="{BBC049EB-E1AB-4DEF-A5B4-858449A90B79}"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48E114AC-432A-4D1E-9C60-71E7C49C2D1E}" type="presOf" srcId="{F217ECD2-5E12-457B-8FC0-4195AAA326B7}" destId="{5937B9B3-960F-468D-8C56-DA0A67251142}" srcOrd="0" destOrd="0" presId="urn:microsoft.com/office/officeart/2005/8/layout/radial6"/>
    <dgm:cxn modelId="{3A785A97-23E6-47C2-B764-973834BF3C19}"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5117A6C2-4C72-44CF-919E-1CD99499D71C}" type="presOf" srcId="{BFFB93D3-23FC-42B1-B494-46DE590A5F1A}" destId="{4FC6BAF0-4101-448E-9AA0-8D284FEDA5C1}" srcOrd="0" destOrd="0" presId="urn:microsoft.com/office/officeart/2005/8/layout/radial6"/>
    <dgm:cxn modelId="{17A9C2EA-6B07-44AC-9CD9-ADB0E4623615}" type="presOf" srcId="{B24BBE33-DB04-4A9D-AA15-CC6B1E530E79}" destId="{1B3EF548-E10B-4220-A380-A10246D3917B}" srcOrd="0" destOrd="0" presId="urn:microsoft.com/office/officeart/2005/8/layout/radial6"/>
    <dgm:cxn modelId="{FC409DB2-5BB5-4BF7-8100-62CA531120AC}" type="presOf" srcId="{FF65AE2F-B51C-4F11-A173-9A59C3C9905A}" destId="{7550E328-3B1D-487B-9074-967D9EA5F76B}" srcOrd="0" destOrd="0" presId="urn:microsoft.com/office/officeart/2005/8/layout/radial6"/>
    <dgm:cxn modelId="{1A5E48CE-257D-4831-87B8-21E39009CAAD}" type="presParOf" srcId="{4FC6BAF0-4101-448E-9AA0-8D284FEDA5C1}" destId="{1E279C9C-73D5-4217-9F6B-BB35862B285A}" srcOrd="0" destOrd="0" presId="urn:microsoft.com/office/officeart/2005/8/layout/radial6"/>
    <dgm:cxn modelId="{475F92B8-54C0-4F33-863E-C4566E44FE0E}" type="presParOf" srcId="{4FC6BAF0-4101-448E-9AA0-8D284FEDA5C1}" destId="{1B3EF548-E10B-4220-A380-A10246D3917B}" srcOrd="1" destOrd="0" presId="urn:microsoft.com/office/officeart/2005/8/layout/radial6"/>
    <dgm:cxn modelId="{4381FE07-6730-4192-B0D5-DCFB9D236C2F}" type="presParOf" srcId="{4FC6BAF0-4101-448E-9AA0-8D284FEDA5C1}" destId="{8020391A-FC75-46B6-97EB-B027DC8CE0F7}" srcOrd="2" destOrd="0" presId="urn:microsoft.com/office/officeart/2005/8/layout/radial6"/>
    <dgm:cxn modelId="{524A3310-AB6A-4FCE-A5CD-705DB6D34C48}" type="presParOf" srcId="{4FC6BAF0-4101-448E-9AA0-8D284FEDA5C1}" destId="{537D9F78-1E5C-473C-A6AE-132B553E0CE1}" srcOrd="3" destOrd="0" presId="urn:microsoft.com/office/officeart/2005/8/layout/radial6"/>
    <dgm:cxn modelId="{268348FC-63F8-47AB-A9BC-1665DA854379}" type="presParOf" srcId="{4FC6BAF0-4101-448E-9AA0-8D284FEDA5C1}" destId="{7550E328-3B1D-487B-9074-967D9EA5F76B}" srcOrd="4" destOrd="0" presId="urn:microsoft.com/office/officeart/2005/8/layout/radial6"/>
    <dgm:cxn modelId="{C27C6151-AEAD-4124-A146-BD2942FE2A04}" type="presParOf" srcId="{4FC6BAF0-4101-448E-9AA0-8D284FEDA5C1}" destId="{73523473-64CC-4D9D-BB1E-F7BF7115F0FB}" srcOrd="5" destOrd="0" presId="urn:microsoft.com/office/officeart/2005/8/layout/radial6"/>
    <dgm:cxn modelId="{A268D42B-17DC-4F2D-91CF-7D7FC014EEEB}" type="presParOf" srcId="{4FC6BAF0-4101-448E-9AA0-8D284FEDA5C1}" destId="{BBC049EB-E1AB-4DEF-A5B4-858449A90B79}" srcOrd="6" destOrd="0" presId="urn:microsoft.com/office/officeart/2005/8/layout/radial6"/>
    <dgm:cxn modelId="{1C8F4187-1499-4568-966B-D42FA4635750}" type="presParOf" srcId="{4FC6BAF0-4101-448E-9AA0-8D284FEDA5C1}" destId="{C4E94218-8237-46E1-998C-7F0E1F7B2774}" srcOrd="7" destOrd="0" presId="urn:microsoft.com/office/officeart/2005/8/layout/radial6"/>
    <dgm:cxn modelId="{F10F6F5C-2348-4ACC-B7D4-6071D6A47099}" type="presParOf" srcId="{4FC6BAF0-4101-448E-9AA0-8D284FEDA5C1}" destId="{B78A92F8-41A4-4C1D-99B0-8987DA80E0A0}" srcOrd="8" destOrd="0" presId="urn:microsoft.com/office/officeart/2005/8/layout/radial6"/>
    <dgm:cxn modelId="{B1729B82-25FE-4ED6-8B21-78BD917F7EA7}" type="presParOf" srcId="{4FC6BAF0-4101-448E-9AA0-8D284FEDA5C1}" destId="{EA989E72-6E6B-4DC3-B93C-987B13F8FEAB}" srcOrd="9" destOrd="0" presId="urn:microsoft.com/office/officeart/2005/8/layout/radial6"/>
    <dgm:cxn modelId="{2E7A9F49-6222-47B9-ADD4-8DA16E351BE6}" type="presParOf" srcId="{4FC6BAF0-4101-448E-9AA0-8D284FEDA5C1}" destId="{373D69E0-3FDC-4D39-9F11-29D05845FFFD}" srcOrd="10" destOrd="0" presId="urn:microsoft.com/office/officeart/2005/8/layout/radial6"/>
    <dgm:cxn modelId="{8B88DF4C-2032-42FA-B3B3-E52736108240}" type="presParOf" srcId="{4FC6BAF0-4101-448E-9AA0-8D284FEDA5C1}" destId="{6B876D19-8CF1-47D7-AD6C-8E6DAC518124}" srcOrd="11" destOrd="0" presId="urn:microsoft.com/office/officeart/2005/8/layout/radial6"/>
    <dgm:cxn modelId="{65AAB818-B07E-4284-8CEA-36F2B0923473}"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7FDAD086-9CA1-49FA-ADD7-1CC54A296997}" type="presOf" srcId="{E68D4694-1F67-49E2-A33E-1B5AAB5A13F8}" destId="{C4E94218-8237-46E1-998C-7F0E1F7B2774}" srcOrd="0" destOrd="0" presId="urn:microsoft.com/office/officeart/2005/8/layout/radial6"/>
    <dgm:cxn modelId="{B88064B2-C596-4659-8ED6-905E745C95C1}" type="presOf" srcId="{9D3117A5-160C-4AB8-B626-CFBEE2865A65}" destId="{EA989E72-6E6B-4DC3-B93C-987B13F8FEA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CA06F1CB-A43A-4D09-AD0D-4B6F39F04D88}" srcId="{58F4C0A7-4E3A-4912-B6C0-036807847C5B}" destId="{FF65AE2F-B51C-4F11-A173-9A59C3C9905A}" srcOrd="1" destOrd="0" parTransId="{398AC6AC-7BED-4BA8-8F4E-E4D3E0227451}" sibTransId="{035F3E02-36CF-46CA-8DFA-A28AD613100C}"/>
    <dgm:cxn modelId="{6FDDDF56-873A-4DD6-A23E-2390FF7C5A0F}" type="presOf" srcId="{71624249-530B-4714-A07A-59675AD32891}" destId="{537D9F78-1E5C-473C-A6AE-132B553E0CE1}" srcOrd="0" destOrd="0" presId="urn:microsoft.com/office/officeart/2005/8/layout/radial6"/>
    <dgm:cxn modelId="{2C0C4903-0243-4D81-A729-42461B3D68A5}" type="presOf" srcId="{BFFB93D3-23FC-42B1-B494-46DE590A5F1A}" destId="{4FC6BAF0-4101-448E-9AA0-8D284FEDA5C1}" srcOrd="0" destOrd="0" presId="urn:microsoft.com/office/officeart/2005/8/layout/radial6"/>
    <dgm:cxn modelId="{589A3B3D-C7AF-474C-893A-CDDDA19A0027}" type="presOf" srcId="{5A9D3FE6-033F-4165-9588-5D59889A6336}" destId="{373D69E0-3FDC-4D39-9F11-29D05845FFFD}" srcOrd="0" destOrd="0" presId="urn:microsoft.com/office/officeart/2005/8/layout/radial6"/>
    <dgm:cxn modelId="{5C515535-29B9-4B25-BFE6-7336422D4194}" type="presOf" srcId="{F217ECD2-5E12-457B-8FC0-4195AAA326B7}" destId="{5937B9B3-960F-468D-8C56-DA0A67251142}"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3C205F10-23F1-4E8F-A99A-86F00DB7F611}" type="presOf" srcId="{B24BBE33-DB04-4A9D-AA15-CC6B1E530E79}" destId="{1B3EF548-E10B-4220-A380-A10246D3917B}" srcOrd="0" destOrd="0" presId="urn:microsoft.com/office/officeart/2005/8/layout/radial6"/>
    <dgm:cxn modelId="{986B3AA4-5377-485A-BCF3-FDF7FB012A60}" type="presOf" srcId="{58F4C0A7-4E3A-4912-B6C0-036807847C5B}" destId="{1E279C9C-73D5-4217-9F6B-BB35862B285A}" srcOrd="0" destOrd="0" presId="urn:microsoft.com/office/officeart/2005/8/layout/radial6"/>
    <dgm:cxn modelId="{A88469F6-8AE7-41E8-A62A-FF4431308CF0}" type="presOf" srcId="{035F3E02-36CF-46CA-8DFA-A28AD613100C}" destId="{BBC049EB-E1AB-4DEF-A5B4-858449A90B79}" srcOrd="0" destOrd="0" presId="urn:microsoft.com/office/officeart/2005/8/layout/radial6"/>
    <dgm:cxn modelId="{23C60A94-8654-4452-9328-14262BEB556E}" type="presOf" srcId="{FF65AE2F-B51C-4F11-A173-9A59C3C9905A}" destId="{7550E328-3B1D-487B-9074-967D9EA5F76B}" srcOrd="0" destOrd="0" presId="urn:microsoft.com/office/officeart/2005/8/layout/radial6"/>
    <dgm:cxn modelId="{F1798E0E-4653-4D20-8347-E2D7F7BFF75E}" type="presParOf" srcId="{4FC6BAF0-4101-448E-9AA0-8D284FEDA5C1}" destId="{1E279C9C-73D5-4217-9F6B-BB35862B285A}" srcOrd="0" destOrd="0" presId="urn:microsoft.com/office/officeart/2005/8/layout/radial6"/>
    <dgm:cxn modelId="{6320B950-FA11-447D-80E9-A5AA07844418}" type="presParOf" srcId="{4FC6BAF0-4101-448E-9AA0-8D284FEDA5C1}" destId="{1B3EF548-E10B-4220-A380-A10246D3917B}" srcOrd="1" destOrd="0" presId="urn:microsoft.com/office/officeart/2005/8/layout/radial6"/>
    <dgm:cxn modelId="{9DC318D7-21F7-420D-851F-FE06ECB87094}" type="presParOf" srcId="{4FC6BAF0-4101-448E-9AA0-8D284FEDA5C1}" destId="{8020391A-FC75-46B6-97EB-B027DC8CE0F7}" srcOrd="2" destOrd="0" presId="urn:microsoft.com/office/officeart/2005/8/layout/radial6"/>
    <dgm:cxn modelId="{81044415-94D6-49F1-8209-6A23E2FBCC18}" type="presParOf" srcId="{4FC6BAF0-4101-448E-9AA0-8D284FEDA5C1}" destId="{537D9F78-1E5C-473C-A6AE-132B553E0CE1}" srcOrd="3" destOrd="0" presId="urn:microsoft.com/office/officeart/2005/8/layout/radial6"/>
    <dgm:cxn modelId="{7EFEF6F2-3087-43ED-8D39-153D20341316}" type="presParOf" srcId="{4FC6BAF0-4101-448E-9AA0-8D284FEDA5C1}" destId="{7550E328-3B1D-487B-9074-967D9EA5F76B}" srcOrd="4" destOrd="0" presId="urn:microsoft.com/office/officeart/2005/8/layout/radial6"/>
    <dgm:cxn modelId="{AE6685BA-46ED-4191-AFDF-4A53EE5C4CBD}" type="presParOf" srcId="{4FC6BAF0-4101-448E-9AA0-8D284FEDA5C1}" destId="{73523473-64CC-4D9D-BB1E-F7BF7115F0FB}" srcOrd="5" destOrd="0" presId="urn:microsoft.com/office/officeart/2005/8/layout/radial6"/>
    <dgm:cxn modelId="{6DFF3DEE-2765-44DF-88F4-2CB5DFF6D2B1}" type="presParOf" srcId="{4FC6BAF0-4101-448E-9AA0-8D284FEDA5C1}" destId="{BBC049EB-E1AB-4DEF-A5B4-858449A90B79}" srcOrd="6" destOrd="0" presId="urn:microsoft.com/office/officeart/2005/8/layout/radial6"/>
    <dgm:cxn modelId="{BA18CEEB-7A59-4D6B-8D81-B6872B989ED3}" type="presParOf" srcId="{4FC6BAF0-4101-448E-9AA0-8D284FEDA5C1}" destId="{C4E94218-8237-46E1-998C-7F0E1F7B2774}" srcOrd="7" destOrd="0" presId="urn:microsoft.com/office/officeart/2005/8/layout/radial6"/>
    <dgm:cxn modelId="{22682BD7-C633-47CD-86DE-A956093DCFB8}" type="presParOf" srcId="{4FC6BAF0-4101-448E-9AA0-8D284FEDA5C1}" destId="{B78A92F8-41A4-4C1D-99B0-8987DA80E0A0}" srcOrd="8" destOrd="0" presId="urn:microsoft.com/office/officeart/2005/8/layout/radial6"/>
    <dgm:cxn modelId="{C280A582-D8CB-4236-8DD0-C8EBCE6193C2}" type="presParOf" srcId="{4FC6BAF0-4101-448E-9AA0-8D284FEDA5C1}" destId="{EA989E72-6E6B-4DC3-B93C-987B13F8FEAB}" srcOrd="9" destOrd="0" presId="urn:microsoft.com/office/officeart/2005/8/layout/radial6"/>
    <dgm:cxn modelId="{AA378002-E43A-4DC2-8DAC-ED1D334089B1}" type="presParOf" srcId="{4FC6BAF0-4101-448E-9AA0-8D284FEDA5C1}" destId="{373D69E0-3FDC-4D39-9F11-29D05845FFFD}" srcOrd="10" destOrd="0" presId="urn:microsoft.com/office/officeart/2005/8/layout/radial6"/>
    <dgm:cxn modelId="{39109653-FF9E-440E-917E-2F1B9C12B22B}" type="presParOf" srcId="{4FC6BAF0-4101-448E-9AA0-8D284FEDA5C1}" destId="{6B876D19-8CF1-47D7-AD6C-8E6DAC518124}" srcOrd="11" destOrd="0" presId="urn:microsoft.com/office/officeart/2005/8/layout/radial6"/>
    <dgm:cxn modelId="{18FFC04E-D791-435A-B32A-37BBC48E1C71}"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AD3AEAF6-81D6-484A-8215-4F73EC8E656F}" type="presOf" srcId="{FF65AE2F-B51C-4F11-A173-9A59C3C9905A}" destId="{7550E328-3B1D-487B-9074-967D9EA5F76B}" srcOrd="0" destOrd="0" presId="urn:microsoft.com/office/officeart/2005/8/layout/radial6"/>
    <dgm:cxn modelId="{A99458FD-3C0E-41DE-9C02-9B8FE5AA90F1}" type="presOf" srcId="{5A9D3FE6-033F-4165-9588-5D59889A6336}" destId="{373D69E0-3FDC-4D39-9F11-29D05845FFFD}"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B14A0CFE-0C20-47AF-A248-71F9C3C3DAD0}" type="presOf" srcId="{B24BBE33-DB04-4A9D-AA15-CC6B1E530E79}" destId="{1B3EF548-E10B-4220-A380-A10246D3917B}" srcOrd="0" destOrd="0" presId="urn:microsoft.com/office/officeart/2005/8/layout/radial6"/>
    <dgm:cxn modelId="{FB0B9803-95C1-4A99-B41A-8C665E598266}" type="presOf" srcId="{BFFB93D3-23FC-42B1-B494-46DE590A5F1A}" destId="{4FC6BAF0-4101-448E-9AA0-8D284FEDA5C1}" srcOrd="0" destOrd="0" presId="urn:microsoft.com/office/officeart/2005/8/layout/radial6"/>
    <dgm:cxn modelId="{294224F0-BB00-42A1-94A8-44AEBE1795E4}" type="presOf" srcId="{71624249-530B-4714-A07A-59675AD32891}" destId="{537D9F78-1E5C-473C-A6AE-132B553E0CE1}" srcOrd="0" destOrd="0" presId="urn:microsoft.com/office/officeart/2005/8/layout/radial6"/>
    <dgm:cxn modelId="{5757579C-C2E3-484B-9ECC-D89B664262DD}" type="presOf" srcId="{9D3117A5-160C-4AB8-B626-CFBEE2865A65}" destId="{EA989E72-6E6B-4DC3-B93C-987B13F8FEA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7AF5678C-E26A-4861-8A1D-D9941E24D3CB}" type="presOf" srcId="{F217ECD2-5E12-457B-8FC0-4195AAA326B7}" destId="{5937B9B3-960F-468D-8C56-DA0A67251142}"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C96A7E8A-A6D5-4386-859B-07EC105D7E01}" type="presOf" srcId="{E68D4694-1F67-49E2-A33E-1B5AAB5A13F8}" destId="{C4E94218-8237-46E1-998C-7F0E1F7B2774}" srcOrd="0" destOrd="0" presId="urn:microsoft.com/office/officeart/2005/8/layout/radial6"/>
    <dgm:cxn modelId="{CF85E94D-6C45-4477-A821-9C25D92E5831}" type="presOf" srcId="{035F3E02-36CF-46CA-8DFA-A28AD613100C}" destId="{BBC049EB-E1AB-4DEF-A5B4-858449A90B79}" srcOrd="0" destOrd="0" presId="urn:microsoft.com/office/officeart/2005/8/layout/radial6"/>
    <dgm:cxn modelId="{D1306252-DE3F-42E3-AEA6-293D23EA616C}" type="presOf" srcId="{58F4C0A7-4E3A-4912-B6C0-036807847C5B}" destId="{1E279C9C-73D5-4217-9F6B-BB35862B285A}" srcOrd="0" destOrd="0" presId="urn:microsoft.com/office/officeart/2005/8/layout/radial6"/>
    <dgm:cxn modelId="{520BC555-6058-47C8-B718-435F6174EC83}" type="presParOf" srcId="{4FC6BAF0-4101-448E-9AA0-8D284FEDA5C1}" destId="{1E279C9C-73D5-4217-9F6B-BB35862B285A}" srcOrd="0" destOrd="0" presId="urn:microsoft.com/office/officeart/2005/8/layout/radial6"/>
    <dgm:cxn modelId="{F200D8E6-F0E8-49E4-9C39-83FBE288B691}" type="presParOf" srcId="{4FC6BAF0-4101-448E-9AA0-8D284FEDA5C1}" destId="{1B3EF548-E10B-4220-A380-A10246D3917B}" srcOrd="1" destOrd="0" presId="urn:microsoft.com/office/officeart/2005/8/layout/radial6"/>
    <dgm:cxn modelId="{84A05867-D7B4-4661-8163-90CBAE70E19F}" type="presParOf" srcId="{4FC6BAF0-4101-448E-9AA0-8D284FEDA5C1}" destId="{8020391A-FC75-46B6-97EB-B027DC8CE0F7}" srcOrd="2" destOrd="0" presId="urn:microsoft.com/office/officeart/2005/8/layout/radial6"/>
    <dgm:cxn modelId="{283283C6-D513-4EB2-A5E4-2AC69DD83A2F}" type="presParOf" srcId="{4FC6BAF0-4101-448E-9AA0-8D284FEDA5C1}" destId="{537D9F78-1E5C-473C-A6AE-132B553E0CE1}" srcOrd="3" destOrd="0" presId="urn:microsoft.com/office/officeart/2005/8/layout/radial6"/>
    <dgm:cxn modelId="{42197A94-90CF-4296-A342-FC65DFA90591}" type="presParOf" srcId="{4FC6BAF0-4101-448E-9AA0-8D284FEDA5C1}" destId="{7550E328-3B1D-487B-9074-967D9EA5F76B}" srcOrd="4" destOrd="0" presId="urn:microsoft.com/office/officeart/2005/8/layout/radial6"/>
    <dgm:cxn modelId="{0E0A6483-907A-4D4D-97BE-EF255C784AC4}" type="presParOf" srcId="{4FC6BAF0-4101-448E-9AA0-8D284FEDA5C1}" destId="{73523473-64CC-4D9D-BB1E-F7BF7115F0FB}" srcOrd="5" destOrd="0" presId="urn:microsoft.com/office/officeart/2005/8/layout/radial6"/>
    <dgm:cxn modelId="{840AFDC4-C1F6-47AF-848D-BAD65263EA7B}" type="presParOf" srcId="{4FC6BAF0-4101-448E-9AA0-8D284FEDA5C1}" destId="{BBC049EB-E1AB-4DEF-A5B4-858449A90B79}" srcOrd="6" destOrd="0" presId="urn:microsoft.com/office/officeart/2005/8/layout/radial6"/>
    <dgm:cxn modelId="{056C81C8-DDAD-44C5-BEAA-D52DD6D96882}" type="presParOf" srcId="{4FC6BAF0-4101-448E-9AA0-8D284FEDA5C1}" destId="{C4E94218-8237-46E1-998C-7F0E1F7B2774}" srcOrd="7" destOrd="0" presId="urn:microsoft.com/office/officeart/2005/8/layout/radial6"/>
    <dgm:cxn modelId="{0B660D3D-8A0A-4FDE-B92D-93E43498ABAC}" type="presParOf" srcId="{4FC6BAF0-4101-448E-9AA0-8D284FEDA5C1}" destId="{B78A92F8-41A4-4C1D-99B0-8987DA80E0A0}" srcOrd="8" destOrd="0" presId="urn:microsoft.com/office/officeart/2005/8/layout/radial6"/>
    <dgm:cxn modelId="{0B5BC9AE-BDFB-4A8E-B4EE-6E8405797469}" type="presParOf" srcId="{4FC6BAF0-4101-448E-9AA0-8D284FEDA5C1}" destId="{EA989E72-6E6B-4DC3-B93C-987B13F8FEAB}" srcOrd="9" destOrd="0" presId="urn:microsoft.com/office/officeart/2005/8/layout/radial6"/>
    <dgm:cxn modelId="{894DD2C3-79D1-458D-8B9D-7EF94DA83DE0}" type="presParOf" srcId="{4FC6BAF0-4101-448E-9AA0-8D284FEDA5C1}" destId="{373D69E0-3FDC-4D39-9F11-29D05845FFFD}" srcOrd="10" destOrd="0" presId="urn:microsoft.com/office/officeart/2005/8/layout/radial6"/>
    <dgm:cxn modelId="{7EA99FE0-71A3-470D-84CE-B723F3E0E708}" type="presParOf" srcId="{4FC6BAF0-4101-448E-9AA0-8D284FEDA5C1}" destId="{6B876D19-8CF1-47D7-AD6C-8E6DAC518124}" srcOrd="11" destOrd="0" presId="urn:microsoft.com/office/officeart/2005/8/layout/radial6"/>
    <dgm:cxn modelId="{24165B97-E6E5-4E6B-8D71-E057C171D575}"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1FECDFB4-AEDA-47F0-B883-6B44880FFE40}" type="presOf" srcId="{9D3117A5-160C-4AB8-B626-CFBEE2865A65}" destId="{EA989E72-6E6B-4DC3-B93C-987B13F8FEAB}" srcOrd="0" destOrd="0" presId="urn:microsoft.com/office/officeart/2005/8/layout/radial6"/>
    <dgm:cxn modelId="{B734E551-3E87-4845-A73A-9C7FC5B1C0E7}" type="presOf" srcId="{5A9D3FE6-033F-4165-9588-5D59889A6336}" destId="{373D69E0-3FDC-4D39-9F11-29D05845FFFD}"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8713F785-21DC-4AE7-863D-2F042E471FA8}" type="presOf" srcId="{E68D4694-1F67-49E2-A33E-1B5AAB5A13F8}" destId="{C4E94218-8237-46E1-998C-7F0E1F7B2774}"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909A7CF2-7A81-4A83-A181-0FC95FADCC30}" type="presOf" srcId="{FF65AE2F-B51C-4F11-A173-9A59C3C9905A}" destId="{7550E328-3B1D-487B-9074-967D9EA5F76B}" srcOrd="0" destOrd="0" presId="urn:microsoft.com/office/officeart/2005/8/layout/radial6"/>
    <dgm:cxn modelId="{FE212F24-AC4E-42E9-BE3F-41D83565E0A5}" type="presOf" srcId="{71624249-530B-4714-A07A-59675AD32891}" destId="{537D9F78-1E5C-473C-A6AE-132B553E0CE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8C21F8D9-67A9-472E-9390-8881620A7A5F}" type="presOf" srcId="{035F3E02-36CF-46CA-8DFA-A28AD613100C}" destId="{BBC049EB-E1AB-4DEF-A5B4-858449A90B79}" srcOrd="0" destOrd="0" presId="urn:microsoft.com/office/officeart/2005/8/layout/radial6"/>
    <dgm:cxn modelId="{2E41A2F2-FD86-4DC9-AA76-8530E3C2E2B0}" type="presOf" srcId="{F217ECD2-5E12-457B-8FC0-4195AAA326B7}" destId="{5937B9B3-960F-468D-8C56-DA0A67251142}" srcOrd="0" destOrd="0" presId="urn:microsoft.com/office/officeart/2005/8/layout/radial6"/>
    <dgm:cxn modelId="{FB62B299-5424-4324-AA7B-D23D153D6528}" type="presOf" srcId="{BFFB93D3-23FC-42B1-B494-46DE590A5F1A}" destId="{4FC6BAF0-4101-448E-9AA0-8D284FEDA5C1}" srcOrd="0" destOrd="0" presId="urn:microsoft.com/office/officeart/2005/8/layout/radial6"/>
    <dgm:cxn modelId="{F7BBEC0A-F976-4D2C-9320-44F682BEF3BB}" type="presOf" srcId="{58F4C0A7-4E3A-4912-B6C0-036807847C5B}" destId="{1E279C9C-73D5-4217-9F6B-BB35862B285A}"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5AFCB194-4E2F-490A-93AE-1782998ABA19}" type="presOf" srcId="{B24BBE33-DB04-4A9D-AA15-CC6B1E530E79}" destId="{1B3EF548-E10B-4220-A380-A10246D3917B}" srcOrd="0" destOrd="0" presId="urn:microsoft.com/office/officeart/2005/8/layout/radial6"/>
    <dgm:cxn modelId="{10DF34BA-C626-4620-B2B7-66AED9704E33}" type="presParOf" srcId="{4FC6BAF0-4101-448E-9AA0-8D284FEDA5C1}" destId="{1E279C9C-73D5-4217-9F6B-BB35862B285A}" srcOrd="0" destOrd="0" presId="urn:microsoft.com/office/officeart/2005/8/layout/radial6"/>
    <dgm:cxn modelId="{673ED578-1D1F-4097-BE38-FE4CF225993C}" type="presParOf" srcId="{4FC6BAF0-4101-448E-9AA0-8D284FEDA5C1}" destId="{1B3EF548-E10B-4220-A380-A10246D3917B}" srcOrd="1" destOrd="0" presId="urn:microsoft.com/office/officeart/2005/8/layout/radial6"/>
    <dgm:cxn modelId="{DA5D7C02-DFCA-4AA5-8332-77349D64C826}" type="presParOf" srcId="{4FC6BAF0-4101-448E-9AA0-8D284FEDA5C1}" destId="{8020391A-FC75-46B6-97EB-B027DC8CE0F7}" srcOrd="2" destOrd="0" presId="urn:microsoft.com/office/officeart/2005/8/layout/radial6"/>
    <dgm:cxn modelId="{E46D1CA6-9152-4560-90E8-46B077D2A95C}" type="presParOf" srcId="{4FC6BAF0-4101-448E-9AA0-8D284FEDA5C1}" destId="{537D9F78-1E5C-473C-A6AE-132B553E0CE1}" srcOrd="3" destOrd="0" presId="urn:microsoft.com/office/officeart/2005/8/layout/radial6"/>
    <dgm:cxn modelId="{ACFA1EB5-8843-4E0B-80A1-CC6745F26358}" type="presParOf" srcId="{4FC6BAF0-4101-448E-9AA0-8D284FEDA5C1}" destId="{7550E328-3B1D-487B-9074-967D9EA5F76B}" srcOrd="4" destOrd="0" presId="urn:microsoft.com/office/officeart/2005/8/layout/radial6"/>
    <dgm:cxn modelId="{3DFEA6F3-FD6D-4B6F-85BA-EA3AE28E9181}" type="presParOf" srcId="{4FC6BAF0-4101-448E-9AA0-8D284FEDA5C1}" destId="{73523473-64CC-4D9D-BB1E-F7BF7115F0FB}" srcOrd="5" destOrd="0" presId="urn:microsoft.com/office/officeart/2005/8/layout/radial6"/>
    <dgm:cxn modelId="{25C6D9C0-46F9-4EA1-9955-E572C6F31E0E}" type="presParOf" srcId="{4FC6BAF0-4101-448E-9AA0-8D284FEDA5C1}" destId="{BBC049EB-E1AB-4DEF-A5B4-858449A90B79}" srcOrd="6" destOrd="0" presId="urn:microsoft.com/office/officeart/2005/8/layout/radial6"/>
    <dgm:cxn modelId="{E19B5271-91A9-418F-AB75-70F1F4479DF1}" type="presParOf" srcId="{4FC6BAF0-4101-448E-9AA0-8D284FEDA5C1}" destId="{C4E94218-8237-46E1-998C-7F0E1F7B2774}" srcOrd="7" destOrd="0" presId="urn:microsoft.com/office/officeart/2005/8/layout/radial6"/>
    <dgm:cxn modelId="{B06D3B56-2D8E-4AB7-902E-A567A7154B8D}" type="presParOf" srcId="{4FC6BAF0-4101-448E-9AA0-8D284FEDA5C1}" destId="{B78A92F8-41A4-4C1D-99B0-8987DA80E0A0}" srcOrd="8" destOrd="0" presId="urn:microsoft.com/office/officeart/2005/8/layout/radial6"/>
    <dgm:cxn modelId="{7CB816B2-5949-4296-8059-34F12C381832}" type="presParOf" srcId="{4FC6BAF0-4101-448E-9AA0-8D284FEDA5C1}" destId="{EA989E72-6E6B-4DC3-B93C-987B13F8FEAB}" srcOrd="9" destOrd="0" presId="urn:microsoft.com/office/officeart/2005/8/layout/radial6"/>
    <dgm:cxn modelId="{D5486F0F-560D-43AB-B6F1-B4BBCE8CC539}" type="presParOf" srcId="{4FC6BAF0-4101-448E-9AA0-8D284FEDA5C1}" destId="{373D69E0-3FDC-4D39-9F11-29D05845FFFD}" srcOrd="10" destOrd="0" presId="urn:microsoft.com/office/officeart/2005/8/layout/radial6"/>
    <dgm:cxn modelId="{2EF4040F-382A-42D5-B48D-30AF8A661FA1}" type="presParOf" srcId="{4FC6BAF0-4101-448E-9AA0-8D284FEDA5C1}" destId="{6B876D19-8CF1-47D7-AD6C-8E6DAC518124}" srcOrd="11" destOrd="0" presId="urn:microsoft.com/office/officeart/2005/8/layout/radial6"/>
    <dgm:cxn modelId="{F64371C4-7E00-45B8-9B16-604B5BDC7E29}"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5194350-49C6-4428-A83D-4FFC1B0F6D12}" type="presOf" srcId="{FF65AE2F-B51C-4F11-A173-9A59C3C9905A}" destId="{7550E328-3B1D-487B-9074-967D9EA5F76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246C3A47-380D-4F62-A4CA-186DDAF57D7F}" type="presOf" srcId="{F217ECD2-5E12-457B-8FC0-4195AAA326B7}" destId="{5937B9B3-960F-468D-8C56-DA0A67251142}" srcOrd="0" destOrd="0" presId="urn:microsoft.com/office/officeart/2005/8/layout/radial6"/>
    <dgm:cxn modelId="{E9DE28D8-FEA9-453D-A446-77FC3205F356}" type="presOf" srcId="{71624249-530B-4714-A07A-59675AD32891}" destId="{537D9F78-1E5C-473C-A6AE-132B553E0CE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1B5F5042-1F0F-4038-BD3B-AA246C692B68}" type="presOf" srcId="{035F3E02-36CF-46CA-8DFA-A28AD613100C}" destId="{BBC049EB-E1AB-4DEF-A5B4-858449A90B79}" srcOrd="0" destOrd="0" presId="urn:microsoft.com/office/officeart/2005/8/layout/radial6"/>
    <dgm:cxn modelId="{1ADDD625-3AEF-41F2-A7E4-A6D90A4C3DC1}" type="presOf" srcId="{58F4C0A7-4E3A-4912-B6C0-036807847C5B}" destId="{1E279C9C-73D5-4217-9F6B-BB35862B285A}" srcOrd="0" destOrd="0" presId="urn:microsoft.com/office/officeart/2005/8/layout/radial6"/>
    <dgm:cxn modelId="{20C9C1FE-56B6-4F54-B85C-AFAD6C9B8921}" type="presOf" srcId="{5A9D3FE6-033F-4165-9588-5D59889A6336}" destId="{373D69E0-3FDC-4D39-9F11-29D05845FFFD}" srcOrd="0" destOrd="0" presId="urn:microsoft.com/office/officeart/2005/8/layout/radial6"/>
    <dgm:cxn modelId="{E7D3E7A4-5757-4851-B247-88D6891874EE}"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D4CD36F4-D116-4713-BA53-3603D4533B2C}" type="presOf" srcId="{B24BBE33-DB04-4A9D-AA15-CC6B1E530E79}" destId="{1B3EF548-E10B-4220-A380-A10246D3917B}" srcOrd="0" destOrd="0" presId="urn:microsoft.com/office/officeart/2005/8/layout/radial6"/>
    <dgm:cxn modelId="{C5C846DE-D7F6-40A5-8135-B89715207728}" type="presOf" srcId="{BFFB93D3-23FC-42B1-B494-46DE590A5F1A}" destId="{4FC6BAF0-4101-448E-9AA0-8D284FEDA5C1}" srcOrd="0" destOrd="0" presId="urn:microsoft.com/office/officeart/2005/8/layout/radial6"/>
    <dgm:cxn modelId="{FB26DE13-FD72-4211-B50E-032BE88182EB}" type="presOf" srcId="{9D3117A5-160C-4AB8-B626-CFBEE2865A65}" destId="{EA989E72-6E6B-4DC3-B93C-987B13F8FEAB}" srcOrd="0" destOrd="0" presId="urn:microsoft.com/office/officeart/2005/8/layout/radial6"/>
    <dgm:cxn modelId="{26A809E2-AA85-4D45-B7D9-43E39C7EF765}" type="presParOf" srcId="{4FC6BAF0-4101-448E-9AA0-8D284FEDA5C1}" destId="{1E279C9C-73D5-4217-9F6B-BB35862B285A}" srcOrd="0" destOrd="0" presId="urn:microsoft.com/office/officeart/2005/8/layout/radial6"/>
    <dgm:cxn modelId="{0E2DD510-72ED-4B2C-BF0B-CD263C6B5696}" type="presParOf" srcId="{4FC6BAF0-4101-448E-9AA0-8D284FEDA5C1}" destId="{1B3EF548-E10B-4220-A380-A10246D3917B}" srcOrd="1" destOrd="0" presId="urn:microsoft.com/office/officeart/2005/8/layout/radial6"/>
    <dgm:cxn modelId="{A9DB7B90-4EC4-472B-A235-9C333EEC82B4}" type="presParOf" srcId="{4FC6BAF0-4101-448E-9AA0-8D284FEDA5C1}" destId="{8020391A-FC75-46B6-97EB-B027DC8CE0F7}" srcOrd="2" destOrd="0" presId="urn:microsoft.com/office/officeart/2005/8/layout/radial6"/>
    <dgm:cxn modelId="{A9939E97-C5EB-4ABE-993E-2908F001CE9A}" type="presParOf" srcId="{4FC6BAF0-4101-448E-9AA0-8D284FEDA5C1}" destId="{537D9F78-1E5C-473C-A6AE-132B553E0CE1}" srcOrd="3" destOrd="0" presId="urn:microsoft.com/office/officeart/2005/8/layout/radial6"/>
    <dgm:cxn modelId="{E00E50AB-884E-404B-A561-8CD83B29FE98}" type="presParOf" srcId="{4FC6BAF0-4101-448E-9AA0-8D284FEDA5C1}" destId="{7550E328-3B1D-487B-9074-967D9EA5F76B}" srcOrd="4" destOrd="0" presId="urn:microsoft.com/office/officeart/2005/8/layout/radial6"/>
    <dgm:cxn modelId="{4D46B7EA-8840-4353-A848-A2FFCABC212F}" type="presParOf" srcId="{4FC6BAF0-4101-448E-9AA0-8D284FEDA5C1}" destId="{73523473-64CC-4D9D-BB1E-F7BF7115F0FB}" srcOrd="5" destOrd="0" presId="urn:microsoft.com/office/officeart/2005/8/layout/radial6"/>
    <dgm:cxn modelId="{8E82E1D9-878A-42B8-B2AF-F6F377A6706D}" type="presParOf" srcId="{4FC6BAF0-4101-448E-9AA0-8D284FEDA5C1}" destId="{BBC049EB-E1AB-4DEF-A5B4-858449A90B79}" srcOrd="6" destOrd="0" presId="urn:microsoft.com/office/officeart/2005/8/layout/radial6"/>
    <dgm:cxn modelId="{6D543158-3E32-4B40-B632-67EFE01B5DBB}" type="presParOf" srcId="{4FC6BAF0-4101-448E-9AA0-8D284FEDA5C1}" destId="{C4E94218-8237-46E1-998C-7F0E1F7B2774}" srcOrd="7" destOrd="0" presId="urn:microsoft.com/office/officeart/2005/8/layout/radial6"/>
    <dgm:cxn modelId="{F9AD44A9-5585-4D52-A8E8-54C73AF51A22}" type="presParOf" srcId="{4FC6BAF0-4101-448E-9AA0-8D284FEDA5C1}" destId="{B78A92F8-41A4-4C1D-99B0-8987DA80E0A0}" srcOrd="8" destOrd="0" presId="urn:microsoft.com/office/officeart/2005/8/layout/radial6"/>
    <dgm:cxn modelId="{61AFC654-2523-4D9F-AA89-F28ED88CC1B6}" type="presParOf" srcId="{4FC6BAF0-4101-448E-9AA0-8D284FEDA5C1}" destId="{EA989E72-6E6B-4DC3-B93C-987B13F8FEAB}" srcOrd="9" destOrd="0" presId="urn:microsoft.com/office/officeart/2005/8/layout/radial6"/>
    <dgm:cxn modelId="{2023E618-5955-4BB8-A678-B1842656CADC}" type="presParOf" srcId="{4FC6BAF0-4101-448E-9AA0-8D284FEDA5C1}" destId="{373D69E0-3FDC-4D39-9F11-29D05845FFFD}" srcOrd="10" destOrd="0" presId="urn:microsoft.com/office/officeart/2005/8/layout/radial6"/>
    <dgm:cxn modelId="{254D845D-EFEF-4257-86E6-10C613465F0B}" type="presParOf" srcId="{4FC6BAF0-4101-448E-9AA0-8D284FEDA5C1}" destId="{6B876D19-8CF1-47D7-AD6C-8E6DAC518124}" srcOrd="11" destOrd="0" presId="urn:microsoft.com/office/officeart/2005/8/layout/radial6"/>
    <dgm:cxn modelId="{4DB71E90-B17F-4357-AF47-8AC90BC59EFD}"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0F20381F-11C7-4890-AC4D-F3FF526CC5C9}" type="presOf" srcId="{FF65AE2F-B51C-4F11-A173-9A59C3C9905A}" destId="{7550E328-3B1D-487B-9074-967D9EA5F76B}" srcOrd="0" destOrd="0" presId="urn:microsoft.com/office/officeart/2005/8/layout/radial6"/>
    <dgm:cxn modelId="{222CF85B-73DF-4D87-8D60-16F9B16723F7}" type="presOf" srcId="{5A9D3FE6-033F-4165-9588-5D59889A6336}" destId="{373D69E0-3FDC-4D39-9F11-29D05845FFFD}" srcOrd="0" destOrd="0" presId="urn:microsoft.com/office/officeart/2005/8/layout/radial6"/>
    <dgm:cxn modelId="{550A8568-50B7-496A-AEBB-CD097DB0B046}" type="presOf" srcId="{035F3E02-36CF-46CA-8DFA-A28AD613100C}" destId="{BBC049EB-E1AB-4DEF-A5B4-858449A90B79}" srcOrd="0" destOrd="0" presId="urn:microsoft.com/office/officeart/2005/8/layout/radial6"/>
    <dgm:cxn modelId="{FF58FB3C-3B32-44BD-ACD3-6DBEE677ECFF}" type="presOf" srcId="{F217ECD2-5E12-457B-8FC0-4195AAA326B7}" destId="{5937B9B3-960F-468D-8C56-DA0A67251142}" srcOrd="0" destOrd="0" presId="urn:microsoft.com/office/officeart/2005/8/layout/radial6"/>
    <dgm:cxn modelId="{DC8DC81A-DBF7-42B3-9149-CA378D28A215}" type="presOf" srcId="{9D3117A5-160C-4AB8-B626-CFBEE2865A65}" destId="{EA989E72-6E6B-4DC3-B93C-987B13F8FEA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374D7ABB-DB61-4156-AB33-396A2069F3EF}" type="presOf" srcId="{E68D4694-1F67-49E2-A33E-1B5AAB5A13F8}" destId="{C4E94218-8237-46E1-998C-7F0E1F7B2774}" srcOrd="0" destOrd="0" presId="urn:microsoft.com/office/officeart/2005/8/layout/radial6"/>
    <dgm:cxn modelId="{B1FD70B8-808F-4125-A8DF-E364F7827168}" type="presOf" srcId="{BFFB93D3-23FC-42B1-B494-46DE590A5F1A}" destId="{4FC6BAF0-4101-448E-9AA0-8D284FEDA5C1}" srcOrd="0" destOrd="0" presId="urn:microsoft.com/office/officeart/2005/8/layout/radial6"/>
    <dgm:cxn modelId="{5ABC8153-0B13-403F-90D1-66272EF35845}" type="presOf" srcId="{58F4C0A7-4E3A-4912-B6C0-036807847C5B}" destId="{1E279C9C-73D5-4217-9F6B-BB35862B285A}" srcOrd="0" destOrd="0" presId="urn:microsoft.com/office/officeart/2005/8/layout/radial6"/>
    <dgm:cxn modelId="{6DAA0B9E-75D4-4971-B1AE-183266AB06EA}" type="presOf" srcId="{B24BBE33-DB04-4A9D-AA15-CC6B1E530E79}" destId="{1B3EF548-E10B-4220-A380-A10246D3917B}" srcOrd="0" destOrd="0" presId="urn:microsoft.com/office/officeart/2005/8/layout/radial6"/>
    <dgm:cxn modelId="{8B20DA4A-916C-43AD-8881-3152B665895F}" type="presOf" srcId="{71624249-530B-4714-A07A-59675AD32891}" destId="{537D9F78-1E5C-473C-A6AE-132B553E0CE1}"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6E3B2F37-28CE-49F2-9383-A6A5650ED949}" type="presParOf" srcId="{4FC6BAF0-4101-448E-9AA0-8D284FEDA5C1}" destId="{1E279C9C-73D5-4217-9F6B-BB35862B285A}" srcOrd="0" destOrd="0" presId="urn:microsoft.com/office/officeart/2005/8/layout/radial6"/>
    <dgm:cxn modelId="{C2D4392C-1B23-419D-A52E-EE4F4D80C635}" type="presParOf" srcId="{4FC6BAF0-4101-448E-9AA0-8D284FEDA5C1}" destId="{1B3EF548-E10B-4220-A380-A10246D3917B}" srcOrd="1" destOrd="0" presId="urn:microsoft.com/office/officeart/2005/8/layout/radial6"/>
    <dgm:cxn modelId="{A389BB5F-77F9-4B4E-A95E-D8AA8CBE38DA}" type="presParOf" srcId="{4FC6BAF0-4101-448E-9AA0-8D284FEDA5C1}" destId="{8020391A-FC75-46B6-97EB-B027DC8CE0F7}" srcOrd="2" destOrd="0" presId="urn:microsoft.com/office/officeart/2005/8/layout/radial6"/>
    <dgm:cxn modelId="{84B0E654-D1C9-4DE9-B0E6-6B19C2C5BE68}" type="presParOf" srcId="{4FC6BAF0-4101-448E-9AA0-8D284FEDA5C1}" destId="{537D9F78-1E5C-473C-A6AE-132B553E0CE1}" srcOrd="3" destOrd="0" presId="urn:microsoft.com/office/officeart/2005/8/layout/radial6"/>
    <dgm:cxn modelId="{6C4F6882-F16F-413D-9F37-6FB92A2FB1C6}" type="presParOf" srcId="{4FC6BAF0-4101-448E-9AA0-8D284FEDA5C1}" destId="{7550E328-3B1D-487B-9074-967D9EA5F76B}" srcOrd="4" destOrd="0" presId="urn:microsoft.com/office/officeart/2005/8/layout/radial6"/>
    <dgm:cxn modelId="{00CDBD64-EA9E-4688-A13D-457C4CFA8F95}" type="presParOf" srcId="{4FC6BAF0-4101-448E-9AA0-8D284FEDA5C1}" destId="{73523473-64CC-4D9D-BB1E-F7BF7115F0FB}" srcOrd="5" destOrd="0" presId="urn:microsoft.com/office/officeart/2005/8/layout/radial6"/>
    <dgm:cxn modelId="{20A84B46-BBB8-4D30-BB68-1340BDD546CD}" type="presParOf" srcId="{4FC6BAF0-4101-448E-9AA0-8D284FEDA5C1}" destId="{BBC049EB-E1AB-4DEF-A5B4-858449A90B79}" srcOrd="6" destOrd="0" presId="urn:microsoft.com/office/officeart/2005/8/layout/radial6"/>
    <dgm:cxn modelId="{F4500627-6C91-40C4-B5E8-2FFAA3839460}" type="presParOf" srcId="{4FC6BAF0-4101-448E-9AA0-8D284FEDA5C1}" destId="{C4E94218-8237-46E1-998C-7F0E1F7B2774}" srcOrd="7" destOrd="0" presId="urn:microsoft.com/office/officeart/2005/8/layout/radial6"/>
    <dgm:cxn modelId="{4D6BDBEF-96C7-4F37-AF1B-BE78E5FF93AE}" type="presParOf" srcId="{4FC6BAF0-4101-448E-9AA0-8D284FEDA5C1}" destId="{B78A92F8-41A4-4C1D-99B0-8987DA80E0A0}" srcOrd="8" destOrd="0" presId="urn:microsoft.com/office/officeart/2005/8/layout/radial6"/>
    <dgm:cxn modelId="{37C82AA7-8867-4DBF-A763-40FF662D974D}" type="presParOf" srcId="{4FC6BAF0-4101-448E-9AA0-8D284FEDA5C1}" destId="{EA989E72-6E6B-4DC3-B93C-987B13F8FEAB}" srcOrd="9" destOrd="0" presId="urn:microsoft.com/office/officeart/2005/8/layout/radial6"/>
    <dgm:cxn modelId="{D662315A-98D3-4139-A383-F29A1AE3F178}" type="presParOf" srcId="{4FC6BAF0-4101-448E-9AA0-8D284FEDA5C1}" destId="{373D69E0-3FDC-4D39-9F11-29D05845FFFD}" srcOrd="10" destOrd="0" presId="urn:microsoft.com/office/officeart/2005/8/layout/radial6"/>
    <dgm:cxn modelId="{DB843F7C-AFF7-480D-9D78-42B565305CD7}" type="presParOf" srcId="{4FC6BAF0-4101-448E-9AA0-8D284FEDA5C1}" destId="{6B876D19-8CF1-47D7-AD6C-8E6DAC518124}" srcOrd="11" destOrd="0" presId="urn:microsoft.com/office/officeart/2005/8/layout/radial6"/>
    <dgm:cxn modelId="{C94C2102-58FD-4927-B429-C095B1E770BF}"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B5C0D5B-2061-41C1-82E1-7F8E4B5DD022}" type="presOf" srcId="{58F4C0A7-4E3A-4912-B6C0-036807847C5B}" destId="{1E279C9C-73D5-4217-9F6B-BB35862B285A}" srcOrd="0" destOrd="0" presId="urn:microsoft.com/office/officeart/2005/8/layout/radial6"/>
    <dgm:cxn modelId="{2B74EDBC-B19D-496F-8E4F-1A55ABD4D29E}" type="presOf" srcId="{71624249-530B-4714-A07A-59675AD32891}" destId="{537D9F78-1E5C-473C-A6AE-132B553E0CE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1C504813-F61D-4D02-901B-E355F26AC0C9}" type="presOf" srcId="{035F3E02-36CF-46CA-8DFA-A28AD613100C}" destId="{BBC049EB-E1AB-4DEF-A5B4-858449A90B79}" srcOrd="0" destOrd="0" presId="urn:microsoft.com/office/officeart/2005/8/layout/radial6"/>
    <dgm:cxn modelId="{6FEFF506-D79C-483C-85D9-A0982CAC07F7}" type="presOf" srcId="{9D3117A5-160C-4AB8-B626-CFBEE2865A65}" destId="{EA989E72-6E6B-4DC3-B93C-987B13F8FEAB}" srcOrd="0" destOrd="0" presId="urn:microsoft.com/office/officeart/2005/8/layout/radial6"/>
    <dgm:cxn modelId="{5E064DA8-1244-4EA1-8C2A-BEECA0EEBAF4}" type="presOf" srcId="{5A9D3FE6-033F-4165-9588-5D59889A6336}" destId="{373D69E0-3FDC-4D39-9F11-29D05845FFFD}" srcOrd="0" destOrd="0" presId="urn:microsoft.com/office/officeart/2005/8/layout/radial6"/>
    <dgm:cxn modelId="{FCD45EAA-17CA-4E15-A645-A41DCE84164C}" type="presOf" srcId="{F217ECD2-5E12-457B-8FC0-4195AAA326B7}" destId="{5937B9B3-960F-468D-8C56-DA0A67251142}" srcOrd="0" destOrd="0" presId="urn:microsoft.com/office/officeart/2005/8/layout/radial6"/>
    <dgm:cxn modelId="{0C69B793-1D3E-4D70-B122-39537C0E2209}" type="presOf" srcId="{BFFB93D3-23FC-42B1-B494-46DE590A5F1A}" destId="{4FC6BAF0-4101-448E-9AA0-8D284FEDA5C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186E3F47-2F08-4725-9CBF-AB32C2FBC3D5}" type="presOf" srcId="{FF65AE2F-B51C-4F11-A173-9A59C3C9905A}" destId="{7550E328-3B1D-487B-9074-967D9EA5F76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49F5949C-2A47-495F-B018-E2F8A0AE3FE3}" type="presOf" srcId="{B24BBE33-DB04-4A9D-AA15-CC6B1E530E79}" destId="{1B3EF548-E10B-4220-A380-A10246D3917B}" srcOrd="0" destOrd="0" presId="urn:microsoft.com/office/officeart/2005/8/layout/radial6"/>
    <dgm:cxn modelId="{B2EC682A-4A0A-47EF-9305-FAF3B219ABCD}" type="presOf" srcId="{E68D4694-1F67-49E2-A33E-1B5AAB5A13F8}" destId="{C4E94218-8237-46E1-998C-7F0E1F7B2774}" srcOrd="0" destOrd="0" presId="urn:microsoft.com/office/officeart/2005/8/layout/radial6"/>
    <dgm:cxn modelId="{E804F504-0617-4785-925D-8EEF987D28B1}" type="presParOf" srcId="{4FC6BAF0-4101-448E-9AA0-8D284FEDA5C1}" destId="{1E279C9C-73D5-4217-9F6B-BB35862B285A}" srcOrd="0" destOrd="0" presId="urn:microsoft.com/office/officeart/2005/8/layout/radial6"/>
    <dgm:cxn modelId="{5813D05E-33D1-4C30-ACE4-8D9FEDF44D68}" type="presParOf" srcId="{4FC6BAF0-4101-448E-9AA0-8D284FEDA5C1}" destId="{1B3EF548-E10B-4220-A380-A10246D3917B}" srcOrd="1" destOrd="0" presId="urn:microsoft.com/office/officeart/2005/8/layout/radial6"/>
    <dgm:cxn modelId="{A088661D-5408-4C6E-B98B-FA5367D6E00E}" type="presParOf" srcId="{4FC6BAF0-4101-448E-9AA0-8D284FEDA5C1}" destId="{8020391A-FC75-46B6-97EB-B027DC8CE0F7}" srcOrd="2" destOrd="0" presId="urn:microsoft.com/office/officeart/2005/8/layout/radial6"/>
    <dgm:cxn modelId="{58784FCA-E622-4F17-8286-016ABE08C77F}" type="presParOf" srcId="{4FC6BAF0-4101-448E-9AA0-8D284FEDA5C1}" destId="{537D9F78-1E5C-473C-A6AE-132B553E0CE1}" srcOrd="3" destOrd="0" presId="urn:microsoft.com/office/officeart/2005/8/layout/radial6"/>
    <dgm:cxn modelId="{195DB343-07B4-4BF6-8150-0F17A46EB70D}" type="presParOf" srcId="{4FC6BAF0-4101-448E-9AA0-8D284FEDA5C1}" destId="{7550E328-3B1D-487B-9074-967D9EA5F76B}" srcOrd="4" destOrd="0" presId="urn:microsoft.com/office/officeart/2005/8/layout/radial6"/>
    <dgm:cxn modelId="{BA52A182-9716-4994-A39C-328B9FE858A9}" type="presParOf" srcId="{4FC6BAF0-4101-448E-9AA0-8D284FEDA5C1}" destId="{73523473-64CC-4D9D-BB1E-F7BF7115F0FB}" srcOrd="5" destOrd="0" presId="urn:microsoft.com/office/officeart/2005/8/layout/radial6"/>
    <dgm:cxn modelId="{4A79F16E-2F7A-4263-B6D8-DE5D999F121A}" type="presParOf" srcId="{4FC6BAF0-4101-448E-9AA0-8D284FEDA5C1}" destId="{BBC049EB-E1AB-4DEF-A5B4-858449A90B79}" srcOrd="6" destOrd="0" presId="urn:microsoft.com/office/officeart/2005/8/layout/radial6"/>
    <dgm:cxn modelId="{C8199DDE-D979-4DB1-BB2B-05E22C47E093}" type="presParOf" srcId="{4FC6BAF0-4101-448E-9AA0-8D284FEDA5C1}" destId="{C4E94218-8237-46E1-998C-7F0E1F7B2774}" srcOrd="7" destOrd="0" presId="urn:microsoft.com/office/officeart/2005/8/layout/radial6"/>
    <dgm:cxn modelId="{66225076-07BE-441E-96CD-F7703446FDF8}" type="presParOf" srcId="{4FC6BAF0-4101-448E-9AA0-8D284FEDA5C1}" destId="{B78A92F8-41A4-4C1D-99B0-8987DA80E0A0}" srcOrd="8" destOrd="0" presId="urn:microsoft.com/office/officeart/2005/8/layout/radial6"/>
    <dgm:cxn modelId="{BFD5E177-8323-4F62-8959-69616D662AAA}" type="presParOf" srcId="{4FC6BAF0-4101-448E-9AA0-8D284FEDA5C1}" destId="{EA989E72-6E6B-4DC3-B93C-987B13F8FEAB}" srcOrd="9" destOrd="0" presId="urn:microsoft.com/office/officeart/2005/8/layout/radial6"/>
    <dgm:cxn modelId="{6C78938B-E1E5-4BD2-B144-1A411674CF7F}" type="presParOf" srcId="{4FC6BAF0-4101-448E-9AA0-8D284FEDA5C1}" destId="{373D69E0-3FDC-4D39-9F11-29D05845FFFD}" srcOrd="10" destOrd="0" presId="urn:microsoft.com/office/officeart/2005/8/layout/radial6"/>
    <dgm:cxn modelId="{C97A2A22-D249-481A-B113-F8AF33271F1C}" type="presParOf" srcId="{4FC6BAF0-4101-448E-9AA0-8D284FEDA5C1}" destId="{6B876D19-8CF1-47D7-AD6C-8E6DAC518124}" srcOrd="11" destOrd="0" presId="urn:microsoft.com/office/officeart/2005/8/layout/radial6"/>
    <dgm:cxn modelId="{846659DA-5D08-407B-B8DB-AA788FE60AA7}"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2CE89095-143D-4BFF-BC2A-2980A0772092}" type="presOf" srcId="{58F4C0A7-4E3A-4912-B6C0-036807847C5B}" destId="{1E279C9C-73D5-4217-9F6B-BB35862B285A}" srcOrd="0" destOrd="0" presId="urn:microsoft.com/office/officeart/2005/8/layout/radial6"/>
    <dgm:cxn modelId="{A8D532D6-C216-4CDE-95C3-EF7D5AF5FA4B}" type="presOf" srcId="{F217ECD2-5E12-457B-8FC0-4195AAA326B7}" destId="{5937B9B3-960F-468D-8C56-DA0A67251142}"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0DF237D1-EF86-43D6-875A-F5BF4A6EC383}" type="presOf" srcId="{BFFB93D3-23FC-42B1-B494-46DE590A5F1A}" destId="{4FC6BAF0-4101-448E-9AA0-8D284FEDA5C1}" srcOrd="0" destOrd="0" presId="urn:microsoft.com/office/officeart/2005/8/layout/radial6"/>
    <dgm:cxn modelId="{72EE4D2E-69E5-4A3F-9FF9-0FE15C3876AC}" type="presOf" srcId="{B24BBE33-DB04-4A9D-AA15-CC6B1E530E79}" destId="{1B3EF548-E10B-4220-A380-A10246D3917B}" srcOrd="0" destOrd="0" presId="urn:microsoft.com/office/officeart/2005/8/layout/radial6"/>
    <dgm:cxn modelId="{CC02B193-1FFB-4F2A-B0FD-8143E6B96579}" type="presOf" srcId="{035F3E02-36CF-46CA-8DFA-A28AD613100C}" destId="{BBC049EB-E1AB-4DEF-A5B4-858449A90B79}" srcOrd="0" destOrd="0" presId="urn:microsoft.com/office/officeart/2005/8/layout/radial6"/>
    <dgm:cxn modelId="{80BAD11C-9122-4F62-AD09-F0E2D8105C3A}" type="presOf" srcId="{71624249-530B-4714-A07A-59675AD32891}" destId="{537D9F78-1E5C-473C-A6AE-132B553E0CE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A0504385-D6D3-48E1-91CB-A125912AEEC9}" type="presOf" srcId="{E68D4694-1F67-49E2-A33E-1B5AAB5A13F8}" destId="{C4E94218-8237-46E1-998C-7F0E1F7B2774}" srcOrd="0" destOrd="0" presId="urn:microsoft.com/office/officeart/2005/8/layout/radial6"/>
    <dgm:cxn modelId="{E3891608-2D28-4EB5-8329-98A3D26AA177}" type="presOf" srcId="{FF65AE2F-B51C-4F11-A173-9A59C3C9905A}" destId="{7550E328-3B1D-487B-9074-967D9EA5F76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3D5A0603-9BDB-442B-BF3D-D29C096D4205}" type="presOf" srcId="{5A9D3FE6-033F-4165-9588-5D59889A6336}" destId="{373D69E0-3FDC-4D39-9F11-29D05845FFFD}" srcOrd="0" destOrd="0" presId="urn:microsoft.com/office/officeart/2005/8/layout/radial6"/>
    <dgm:cxn modelId="{F74D5115-43B4-40AD-9546-8881FC0FAD2E}" type="presOf" srcId="{9D3117A5-160C-4AB8-B626-CFBEE2865A65}" destId="{EA989E72-6E6B-4DC3-B93C-987B13F8FEAB}" srcOrd="0" destOrd="0" presId="urn:microsoft.com/office/officeart/2005/8/layout/radial6"/>
    <dgm:cxn modelId="{900ACF6C-2E7D-49C5-9FD9-B9AD3C2C98EA}" type="presParOf" srcId="{4FC6BAF0-4101-448E-9AA0-8D284FEDA5C1}" destId="{1E279C9C-73D5-4217-9F6B-BB35862B285A}" srcOrd="0" destOrd="0" presId="urn:microsoft.com/office/officeart/2005/8/layout/radial6"/>
    <dgm:cxn modelId="{DAEDD0BF-91C8-4AAD-88FE-4C433F5F17B0}" type="presParOf" srcId="{4FC6BAF0-4101-448E-9AA0-8D284FEDA5C1}" destId="{1B3EF548-E10B-4220-A380-A10246D3917B}" srcOrd="1" destOrd="0" presId="urn:microsoft.com/office/officeart/2005/8/layout/radial6"/>
    <dgm:cxn modelId="{D1A001BB-2665-4610-A28A-9DE222DC7A46}" type="presParOf" srcId="{4FC6BAF0-4101-448E-9AA0-8D284FEDA5C1}" destId="{8020391A-FC75-46B6-97EB-B027DC8CE0F7}" srcOrd="2" destOrd="0" presId="urn:microsoft.com/office/officeart/2005/8/layout/radial6"/>
    <dgm:cxn modelId="{5AEC8D49-733D-456B-953F-3206982DE4A8}" type="presParOf" srcId="{4FC6BAF0-4101-448E-9AA0-8D284FEDA5C1}" destId="{537D9F78-1E5C-473C-A6AE-132B553E0CE1}" srcOrd="3" destOrd="0" presId="urn:microsoft.com/office/officeart/2005/8/layout/radial6"/>
    <dgm:cxn modelId="{549A6002-D85E-4716-BAFC-E9766969DFC5}" type="presParOf" srcId="{4FC6BAF0-4101-448E-9AA0-8D284FEDA5C1}" destId="{7550E328-3B1D-487B-9074-967D9EA5F76B}" srcOrd="4" destOrd="0" presId="urn:microsoft.com/office/officeart/2005/8/layout/radial6"/>
    <dgm:cxn modelId="{193A5ACD-8BD4-4A3E-BF9C-8FCE3C31CD3B}" type="presParOf" srcId="{4FC6BAF0-4101-448E-9AA0-8D284FEDA5C1}" destId="{73523473-64CC-4D9D-BB1E-F7BF7115F0FB}" srcOrd="5" destOrd="0" presId="urn:microsoft.com/office/officeart/2005/8/layout/radial6"/>
    <dgm:cxn modelId="{CF080F8B-D5FE-4975-811F-E83161EF2624}" type="presParOf" srcId="{4FC6BAF0-4101-448E-9AA0-8D284FEDA5C1}" destId="{BBC049EB-E1AB-4DEF-A5B4-858449A90B79}" srcOrd="6" destOrd="0" presId="urn:microsoft.com/office/officeart/2005/8/layout/radial6"/>
    <dgm:cxn modelId="{4201DF87-ECBE-4B35-ACF0-6242D1CCEC5D}" type="presParOf" srcId="{4FC6BAF0-4101-448E-9AA0-8D284FEDA5C1}" destId="{C4E94218-8237-46E1-998C-7F0E1F7B2774}" srcOrd="7" destOrd="0" presId="urn:microsoft.com/office/officeart/2005/8/layout/radial6"/>
    <dgm:cxn modelId="{91ADF28D-2810-4D85-BD86-26CB186A6787}" type="presParOf" srcId="{4FC6BAF0-4101-448E-9AA0-8D284FEDA5C1}" destId="{B78A92F8-41A4-4C1D-99B0-8987DA80E0A0}" srcOrd="8" destOrd="0" presId="urn:microsoft.com/office/officeart/2005/8/layout/radial6"/>
    <dgm:cxn modelId="{22181675-151D-41AD-B2F9-C705DB8A32D1}" type="presParOf" srcId="{4FC6BAF0-4101-448E-9AA0-8D284FEDA5C1}" destId="{EA989E72-6E6B-4DC3-B93C-987B13F8FEAB}" srcOrd="9" destOrd="0" presId="urn:microsoft.com/office/officeart/2005/8/layout/radial6"/>
    <dgm:cxn modelId="{11E41680-C75B-42C3-B446-929FAA460604}" type="presParOf" srcId="{4FC6BAF0-4101-448E-9AA0-8D284FEDA5C1}" destId="{373D69E0-3FDC-4D39-9F11-29D05845FFFD}" srcOrd="10" destOrd="0" presId="urn:microsoft.com/office/officeart/2005/8/layout/radial6"/>
    <dgm:cxn modelId="{AFB832DF-D6EA-4555-A2D7-19541A49A3EA}" type="presParOf" srcId="{4FC6BAF0-4101-448E-9AA0-8D284FEDA5C1}" destId="{6B876D19-8CF1-47D7-AD6C-8E6DAC518124}" srcOrd="11" destOrd="0" presId="urn:microsoft.com/office/officeart/2005/8/layout/radial6"/>
    <dgm:cxn modelId="{D4C92F48-E4E2-4117-80BF-72C561619150}"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F9852494-94A3-4354-941B-201AB93E8814}" type="presOf" srcId="{FF65AE2F-B51C-4F11-A173-9A59C3C9905A}" destId="{7550E328-3B1D-487B-9074-967D9EA5F76B}" srcOrd="0" destOrd="0" presId="urn:microsoft.com/office/officeart/2005/8/layout/radial6"/>
    <dgm:cxn modelId="{8F9AC858-650C-4362-ABB6-DA7B1C633C9B}" type="presOf" srcId="{BFFB93D3-23FC-42B1-B494-46DE590A5F1A}" destId="{4FC6BAF0-4101-448E-9AA0-8D284FEDA5C1}" srcOrd="0" destOrd="0" presId="urn:microsoft.com/office/officeart/2005/8/layout/radial6"/>
    <dgm:cxn modelId="{7C9C1E16-607B-4F4F-B99E-6A5BAF0066EB}" type="presOf" srcId="{F217ECD2-5E12-457B-8FC0-4195AAA326B7}" destId="{5937B9B3-960F-468D-8C56-DA0A67251142}" srcOrd="0" destOrd="0" presId="urn:microsoft.com/office/officeart/2005/8/layout/radial6"/>
    <dgm:cxn modelId="{05E54E77-D69B-4E37-8FEA-29C3A21A9588}" type="presOf" srcId="{B24BBE33-DB04-4A9D-AA15-CC6B1E530E79}" destId="{1B3EF548-E10B-4220-A380-A10246D3917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6BB4A4C8-D3F0-448A-93C2-FCAD88C795A3}" type="presOf" srcId="{58F4C0A7-4E3A-4912-B6C0-036807847C5B}" destId="{1E279C9C-73D5-4217-9F6B-BB35862B285A}"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CA06F1CB-A43A-4D09-AD0D-4B6F39F04D88}" srcId="{58F4C0A7-4E3A-4912-B6C0-036807847C5B}" destId="{FF65AE2F-B51C-4F11-A173-9A59C3C9905A}" srcOrd="1" destOrd="0" parTransId="{398AC6AC-7BED-4BA8-8F4E-E4D3E0227451}" sibTransId="{035F3E02-36CF-46CA-8DFA-A28AD613100C}"/>
    <dgm:cxn modelId="{4E418105-1109-4450-B4C5-4CF473FD5EDE}" type="presOf" srcId="{5A9D3FE6-033F-4165-9588-5D59889A6336}" destId="{373D69E0-3FDC-4D39-9F11-29D05845FFFD}"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69C7A91C-0937-431A-994F-0BDE293F1E29}" type="presOf" srcId="{9D3117A5-160C-4AB8-B626-CFBEE2865A65}" destId="{EA989E72-6E6B-4DC3-B93C-987B13F8FEAB}" srcOrd="0" destOrd="0" presId="urn:microsoft.com/office/officeart/2005/8/layout/radial6"/>
    <dgm:cxn modelId="{D351C317-B35C-4584-8960-EAAB3C5DFEA4}" type="presOf" srcId="{035F3E02-36CF-46CA-8DFA-A28AD613100C}" destId="{BBC049EB-E1AB-4DEF-A5B4-858449A90B79}" srcOrd="0" destOrd="0" presId="urn:microsoft.com/office/officeart/2005/8/layout/radial6"/>
    <dgm:cxn modelId="{0D9E1A21-877B-4A08-92A3-2B2DB5F13DFB}" type="presOf" srcId="{E68D4694-1F67-49E2-A33E-1B5AAB5A13F8}" destId="{C4E94218-8237-46E1-998C-7F0E1F7B2774}" srcOrd="0" destOrd="0" presId="urn:microsoft.com/office/officeart/2005/8/layout/radial6"/>
    <dgm:cxn modelId="{52577698-B5D7-439C-9781-B61737120C25}" type="presOf" srcId="{71624249-530B-4714-A07A-59675AD32891}" destId="{537D9F78-1E5C-473C-A6AE-132B553E0CE1}" srcOrd="0" destOrd="0" presId="urn:microsoft.com/office/officeart/2005/8/layout/radial6"/>
    <dgm:cxn modelId="{54AE8AAB-B4E4-43F4-B1B3-856343621B12}" type="presParOf" srcId="{4FC6BAF0-4101-448E-9AA0-8D284FEDA5C1}" destId="{1E279C9C-73D5-4217-9F6B-BB35862B285A}" srcOrd="0" destOrd="0" presId="urn:microsoft.com/office/officeart/2005/8/layout/radial6"/>
    <dgm:cxn modelId="{3AAEFF84-7253-4BCD-BAF5-FAEEA5AC5776}" type="presParOf" srcId="{4FC6BAF0-4101-448E-9AA0-8D284FEDA5C1}" destId="{1B3EF548-E10B-4220-A380-A10246D3917B}" srcOrd="1" destOrd="0" presId="urn:microsoft.com/office/officeart/2005/8/layout/radial6"/>
    <dgm:cxn modelId="{CE8C4ED1-A3D4-4C7B-96F1-F89CC4B5ADD8}" type="presParOf" srcId="{4FC6BAF0-4101-448E-9AA0-8D284FEDA5C1}" destId="{8020391A-FC75-46B6-97EB-B027DC8CE0F7}" srcOrd="2" destOrd="0" presId="urn:microsoft.com/office/officeart/2005/8/layout/radial6"/>
    <dgm:cxn modelId="{1B07DFD4-98DE-44F2-8CE3-62D3524650F0}" type="presParOf" srcId="{4FC6BAF0-4101-448E-9AA0-8D284FEDA5C1}" destId="{537D9F78-1E5C-473C-A6AE-132B553E0CE1}" srcOrd="3" destOrd="0" presId="urn:microsoft.com/office/officeart/2005/8/layout/radial6"/>
    <dgm:cxn modelId="{C170CECE-2CBC-4ED5-B258-AF13280FA77C}" type="presParOf" srcId="{4FC6BAF0-4101-448E-9AA0-8D284FEDA5C1}" destId="{7550E328-3B1D-487B-9074-967D9EA5F76B}" srcOrd="4" destOrd="0" presId="urn:microsoft.com/office/officeart/2005/8/layout/radial6"/>
    <dgm:cxn modelId="{43FD824A-75D2-497D-B1FC-AA9193CB9B72}" type="presParOf" srcId="{4FC6BAF0-4101-448E-9AA0-8D284FEDA5C1}" destId="{73523473-64CC-4D9D-BB1E-F7BF7115F0FB}" srcOrd="5" destOrd="0" presId="urn:microsoft.com/office/officeart/2005/8/layout/radial6"/>
    <dgm:cxn modelId="{032DAAF8-4D63-4747-9125-C5C04E0EBEAE}" type="presParOf" srcId="{4FC6BAF0-4101-448E-9AA0-8D284FEDA5C1}" destId="{BBC049EB-E1AB-4DEF-A5B4-858449A90B79}" srcOrd="6" destOrd="0" presId="urn:microsoft.com/office/officeart/2005/8/layout/radial6"/>
    <dgm:cxn modelId="{D309199E-8696-4238-8CD8-7DB2175CF12D}" type="presParOf" srcId="{4FC6BAF0-4101-448E-9AA0-8D284FEDA5C1}" destId="{C4E94218-8237-46E1-998C-7F0E1F7B2774}" srcOrd="7" destOrd="0" presId="urn:microsoft.com/office/officeart/2005/8/layout/radial6"/>
    <dgm:cxn modelId="{BDFCD981-ADFA-4024-87D9-01125A145312}" type="presParOf" srcId="{4FC6BAF0-4101-448E-9AA0-8D284FEDA5C1}" destId="{B78A92F8-41A4-4C1D-99B0-8987DA80E0A0}" srcOrd="8" destOrd="0" presId="urn:microsoft.com/office/officeart/2005/8/layout/radial6"/>
    <dgm:cxn modelId="{D0B1FA65-E7E8-4CEB-A122-532B7C3F73F5}" type="presParOf" srcId="{4FC6BAF0-4101-448E-9AA0-8D284FEDA5C1}" destId="{EA989E72-6E6B-4DC3-B93C-987B13F8FEAB}" srcOrd="9" destOrd="0" presId="urn:microsoft.com/office/officeart/2005/8/layout/radial6"/>
    <dgm:cxn modelId="{6B472AB3-9BB3-40A3-AD59-5D1433053DEB}" type="presParOf" srcId="{4FC6BAF0-4101-448E-9AA0-8D284FEDA5C1}" destId="{373D69E0-3FDC-4D39-9F11-29D05845FFFD}" srcOrd="10" destOrd="0" presId="urn:microsoft.com/office/officeart/2005/8/layout/radial6"/>
    <dgm:cxn modelId="{0CF72761-8C21-4041-BC30-4D419466AE84}" type="presParOf" srcId="{4FC6BAF0-4101-448E-9AA0-8D284FEDA5C1}" destId="{6B876D19-8CF1-47D7-AD6C-8E6DAC518124}" srcOrd="11" destOrd="0" presId="urn:microsoft.com/office/officeart/2005/8/layout/radial6"/>
    <dgm:cxn modelId="{192DBF05-22E4-48B2-B681-5BE4B8B8D23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E9CB8093-9151-4903-85D9-74A5CBBAE1B7}" type="presOf" srcId="{035F3E02-36CF-46CA-8DFA-A28AD613100C}" destId="{BBC049EB-E1AB-4DEF-A5B4-858449A90B79}" srcOrd="0" destOrd="0" presId="urn:microsoft.com/office/officeart/2005/8/layout/radial6"/>
    <dgm:cxn modelId="{BC6F25C0-BCFC-4779-8A18-4B066145EE93}" type="presOf" srcId="{9D3117A5-160C-4AB8-B626-CFBEE2865A65}" destId="{EA989E72-6E6B-4DC3-B93C-987B13F8FEAB}" srcOrd="0" destOrd="0" presId="urn:microsoft.com/office/officeart/2005/8/layout/radial6"/>
    <dgm:cxn modelId="{B934B430-146B-4D2B-97A8-DA0B0B18144D}" type="presOf" srcId="{FF65AE2F-B51C-4F11-A173-9A59C3C9905A}" destId="{7550E328-3B1D-487B-9074-967D9EA5F76B}" srcOrd="0" destOrd="0" presId="urn:microsoft.com/office/officeart/2005/8/layout/radial6"/>
    <dgm:cxn modelId="{225CB4B9-18E2-4126-A33C-CADF3F46D6E3}" type="presOf" srcId="{71624249-530B-4714-A07A-59675AD32891}" destId="{537D9F78-1E5C-473C-A6AE-132B553E0CE1}" srcOrd="0" destOrd="0" presId="urn:microsoft.com/office/officeart/2005/8/layout/radial6"/>
    <dgm:cxn modelId="{6C9A7CA2-BA93-465E-BC4B-F2138C0C2CAE}" type="presOf" srcId="{5A9D3FE6-033F-4165-9588-5D59889A6336}" destId="{373D69E0-3FDC-4D39-9F11-29D05845FFFD}"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91C14643-E5C5-4CD2-A06D-0BD7B01AB07E}" type="presOf" srcId="{B24BBE33-DB04-4A9D-AA15-CC6B1E530E79}" destId="{1B3EF548-E10B-4220-A380-A10246D3917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86A85AFA-67AE-4DEA-879C-CD2E4C01A854}" type="presOf" srcId="{58F4C0A7-4E3A-4912-B6C0-036807847C5B}" destId="{1E279C9C-73D5-4217-9F6B-BB35862B285A}" srcOrd="0" destOrd="0" presId="urn:microsoft.com/office/officeart/2005/8/layout/radial6"/>
    <dgm:cxn modelId="{859CB98D-E544-4AB4-9E0C-B6BB2219B9F1}" type="presOf" srcId="{BFFB93D3-23FC-42B1-B494-46DE590A5F1A}" destId="{4FC6BAF0-4101-448E-9AA0-8D284FEDA5C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940205DF-8D2B-4589-B4E7-632206A27005}"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0AD90AAA-0A06-47FD-9B62-BD3E5CAB1906}" type="presOf" srcId="{F217ECD2-5E12-457B-8FC0-4195AAA326B7}" destId="{5937B9B3-960F-468D-8C56-DA0A67251142}" srcOrd="0" destOrd="0" presId="urn:microsoft.com/office/officeart/2005/8/layout/radial6"/>
    <dgm:cxn modelId="{C244F2EB-27EC-478C-AC1A-F1329C383407}" type="presParOf" srcId="{4FC6BAF0-4101-448E-9AA0-8D284FEDA5C1}" destId="{1E279C9C-73D5-4217-9F6B-BB35862B285A}" srcOrd="0" destOrd="0" presId="urn:microsoft.com/office/officeart/2005/8/layout/radial6"/>
    <dgm:cxn modelId="{06730197-EDD2-49E9-B189-69BACDA6DE61}" type="presParOf" srcId="{4FC6BAF0-4101-448E-9AA0-8D284FEDA5C1}" destId="{1B3EF548-E10B-4220-A380-A10246D3917B}" srcOrd="1" destOrd="0" presId="urn:microsoft.com/office/officeart/2005/8/layout/radial6"/>
    <dgm:cxn modelId="{B0E7D848-13F5-4C8E-AFBF-A88285DCD999}" type="presParOf" srcId="{4FC6BAF0-4101-448E-9AA0-8D284FEDA5C1}" destId="{8020391A-FC75-46B6-97EB-B027DC8CE0F7}" srcOrd="2" destOrd="0" presId="urn:microsoft.com/office/officeart/2005/8/layout/radial6"/>
    <dgm:cxn modelId="{99566740-6505-4B4A-AEA7-F9E4E5C95298}" type="presParOf" srcId="{4FC6BAF0-4101-448E-9AA0-8D284FEDA5C1}" destId="{537D9F78-1E5C-473C-A6AE-132B553E0CE1}" srcOrd="3" destOrd="0" presId="urn:microsoft.com/office/officeart/2005/8/layout/radial6"/>
    <dgm:cxn modelId="{25251C9D-E285-46CE-9473-CF15F6BBCE5F}" type="presParOf" srcId="{4FC6BAF0-4101-448E-9AA0-8D284FEDA5C1}" destId="{7550E328-3B1D-487B-9074-967D9EA5F76B}" srcOrd="4" destOrd="0" presId="urn:microsoft.com/office/officeart/2005/8/layout/radial6"/>
    <dgm:cxn modelId="{7CEB4DA8-FC9F-45C9-A43B-8179D29EF89F}" type="presParOf" srcId="{4FC6BAF0-4101-448E-9AA0-8D284FEDA5C1}" destId="{73523473-64CC-4D9D-BB1E-F7BF7115F0FB}" srcOrd="5" destOrd="0" presId="urn:microsoft.com/office/officeart/2005/8/layout/radial6"/>
    <dgm:cxn modelId="{1B92A53E-57C2-4D3C-B90F-9886D0DA8251}" type="presParOf" srcId="{4FC6BAF0-4101-448E-9AA0-8D284FEDA5C1}" destId="{BBC049EB-E1AB-4DEF-A5B4-858449A90B79}" srcOrd="6" destOrd="0" presId="urn:microsoft.com/office/officeart/2005/8/layout/radial6"/>
    <dgm:cxn modelId="{D7FF8C0F-9651-42BA-A4CC-15D3D378BBB1}" type="presParOf" srcId="{4FC6BAF0-4101-448E-9AA0-8D284FEDA5C1}" destId="{C4E94218-8237-46E1-998C-7F0E1F7B2774}" srcOrd="7" destOrd="0" presId="urn:microsoft.com/office/officeart/2005/8/layout/radial6"/>
    <dgm:cxn modelId="{FBF72C9B-FEE6-4D79-A3A7-9B48E6BE9F62}" type="presParOf" srcId="{4FC6BAF0-4101-448E-9AA0-8D284FEDA5C1}" destId="{B78A92F8-41A4-4C1D-99B0-8987DA80E0A0}" srcOrd="8" destOrd="0" presId="urn:microsoft.com/office/officeart/2005/8/layout/radial6"/>
    <dgm:cxn modelId="{7E4FE6FE-2E7B-44D7-B60A-4AFAB7BB56EA}" type="presParOf" srcId="{4FC6BAF0-4101-448E-9AA0-8D284FEDA5C1}" destId="{EA989E72-6E6B-4DC3-B93C-987B13F8FEAB}" srcOrd="9" destOrd="0" presId="urn:microsoft.com/office/officeart/2005/8/layout/radial6"/>
    <dgm:cxn modelId="{825DAA4D-3AE9-47C8-98D4-B3E1F8B0D3CB}" type="presParOf" srcId="{4FC6BAF0-4101-448E-9AA0-8D284FEDA5C1}" destId="{373D69E0-3FDC-4D39-9F11-29D05845FFFD}" srcOrd="10" destOrd="0" presId="urn:microsoft.com/office/officeart/2005/8/layout/radial6"/>
    <dgm:cxn modelId="{45FB6E90-59D3-4D43-A2C0-1C5F88E06753}" type="presParOf" srcId="{4FC6BAF0-4101-448E-9AA0-8D284FEDA5C1}" destId="{6B876D19-8CF1-47D7-AD6C-8E6DAC518124}" srcOrd="11" destOrd="0" presId="urn:microsoft.com/office/officeart/2005/8/layout/radial6"/>
    <dgm:cxn modelId="{023C29F2-3801-45F4-A786-34262DD96DDD}"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8CAD1BE0-31EA-4C70-8D9A-1A1C53EF30F3}" type="presOf" srcId="{58F4C0A7-4E3A-4912-B6C0-036807847C5B}" destId="{1E279C9C-73D5-4217-9F6B-BB35862B285A}" srcOrd="0" destOrd="0" presId="urn:microsoft.com/office/officeart/2005/8/layout/radial6"/>
    <dgm:cxn modelId="{EBECE718-F7CD-4F1B-ABB9-33ADC0C5855D}" type="presOf" srcId="{B24BBE33-DB04-4A9D-AA15-CC6B1E530E79}" destId="{1B3EF548-E10B-4220-A380-A10246D3917B}" srcOrd="0" destOrd="0" presId="urn:microsoft.com/office/officeart/2005/8/layout/radial6"/>
    <dgm:cxn modelId="{155DC9CD-82DE-416C-834D-C23656F7E302}" type="presOf" srcId="{71624249-530B-4714-A07A-59675AD32891}" destId="{537D9F78-1E5C-473C-A6AE-132B553E0CE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5933D6DA-0064-4B0C-95EA-44CB5D10D0B6}" type="presOf" srcId="{5A9D3FE6-033F-4165-9588-5D59889A6336}" destId="{373D69E0-3FDC-4D39-9F11-29D05845FFFD}" srcOrd="0" destOrd="0" presId="urn:microsoft.com/office/officeart/2005/8/layout/radial6"/>
    <dgm:cxn modelId="{60C037D2-0EDE-4B87-9DC8-36BC745ADB51}" type="presOf" srcId="{9D3117A5-160C-4AB8-B626-CFBEE2865A65}" destId="{EA989E72-6E6B-4DC3-B93C-987B13F8FEAB}" srcOrd="0" destOrd="0" presId="urn:microsoft.com/office/officeart/2005/8/layout/radial6"/>
    <dgm:cxn modelId="{D795D86E-4522-48B7-948C-163990B512A5}"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2D94E225-DA24-444F-A2F5-68543C10FACB}" srcId="{58F4C0A7-4E3A-4912-B6C0-036807847C5B}" destId="{5A9D3FE6-033F-4165-9588-5D59889A6336}" srcOrd="3" destOrd="0" parTransId="{AF914886-E8A6-494C-82BE-ACA5AEF0C3B4}" sibTransId="{F217ECD2-5E12-457B-8FC0-4195AAA326B7}"/>
    <dgm:cxn modelId="{06898086-93BE-4A74-AA5A-61BE8445EDB1}" type="presOf" srcId="{E68D4694-1F67-49E2-A33E-1B5AAB5A13F8}" destId="{C4E94218-8237-46E1-998C-7F0E1F7B2774}" srcOrd="0" destOrd="0" presId="urn:microsoft.com/office/officeart/2005/8/layout/radial6"/>
    <dgm:cxn modelId="{BE424D9A-1881-4E6A-A7B6-19B0AC3051B8}" type="presOf" srcId="{F217ECD2-5E12-457B-8FC0-4195AAA326B7}" destId="{5937B9B3-960F-468D-8C56-DA0A67251142}" srcOrd="0" destOrd="0" presId="urn:microsoft.com/office/officeart/2005/8/layout/radial6"/>
    <dgm:cxn modelId="{F9CFE94A-4001-4F9B-A44A-2CC5128B0348}" type="presOf" srcId="{035F3E02-36CF-46CA-8DFA-A28AD613100C}" destId="{BBC049EB-E1AB-4DEF-A5B4-858449A90B79}" srcOrd="0" destOrd="0" presId="urn:microsoft.com/office/officeart/2005/8/layout/radial6"/>
    <dgm:cxn modelId="{E59659F6-97E1-4D81-98B7-A82BE22E85C7}" type="presOf" srcId="{BFFB93D3-23FC-42B1-B494-46DE590A5F1A}" destId="{4FC6BAF0-4101-448E-9AA0-8D284FEDA5C1}" srcOrd="0" destOrd="0" presId="urn:microsoft.com/office/officeart/2005/8/layout/radial6"/>
    <dgm:cxn modelId="{491AE5D2-DFDA-43BB-8AA6-CCB54B72B6DC}" type="presParOf" srcId="{4FC6BAF0-4101-448E-9AA0-8D284FEDA5C1}" destId="{1E279C9C-73D5-4217-9F6B-BB35862B285A}" srcOrd="0" destOrd="0" presId="urn:microsoft.com/office/officeart/2005/8/layout/radial6"/>
    <dgm:cxn modelId="{DDFA045E-6614-4FAC-8E3F-1825E4ED0DCA}" type="presParOf" srcId="{4FC6BAF0-4101-448E-9AA0-8D284FEDA5C1}" destId="{1B3EF548-E10B-4220-A380-A10246D3917B}" srcOrd="1" destOrd="0" presId="urn:microsoft.com/office/officeart/2005/8/layout/radial6"/>
    <dgm:cxn modelId="{4E620C36-9205-4892-9356-179D67F57423}" type="presParOf" srcId="{4FC6BAF0-4101-448E-9AA0-8D284FEDA5C1}" destId="{8020391A-FC75-46B6-97EB-B027DC8CE0F7}" srcOrd="2" destOrd="0" presId="urn:microsoft.com/office/officeart/2005/8/layout/radial6"/>
    <dgm:cxn modelId="{C05C24D6-3C7E-4818-925F-915CE84944EA}" type="presParOf" srcId="{4FC6BAF0-4101-448E-9AA0-8D284FEDA5C1}" destId="{537D9F78-1E5C-473C-A6AE-132B553E0CE1}" srcOrd="3" destOrd="0" presId="urn:microsoft.com/office/officeart/2005/8/layout/radial6"/>
    <dgm:cxn modelId="{A2A12D7F-2D63-4BE5-A83E-B737D96C3BC1}" type="presParOf" srcId="{4FC6BAF0-4101-448E-9AA0-8D284FEDA5C1}" destId="{7550E328-3B1D-487B-9074-967D9EA5F76B}" srcOrd="4" destOrd="0" presId="urn:microsoft.com/office/officeart/2005/8/layout/radial6"/>
    <dgm:cxn modelId="{6E72462A-FD9D-416C-942E-4196B3279C75}" type="presParOf" srcId="{4FC6BAF0-4101-448E-9AA0-8D284FEDA5C1}" destId="{73523473-64CC-4D9D-BB1E-F7BF7115F0FB}" srcOrd="5" destOrd="0" presId="urn:microsoft.com/office/officeart/2005/8/layout/radial6"/>
    <dgm:cxn modelId="{900E583F-4298-401E-A0AA-6CCFCF770CE4}" type="presParOf" srcId="{4FC6BAF0-4101-448E-9AA0-8D284FEDA5C1}" destId="{BBC049EB-E1AB-4DEF-A5B4-858449A90B79}" srcOrd="6" destOrd="0" presId="urn:microsoft.com/office/officeart/2005/8/layout/radial6"/>
    <dgm:cxn modelId="{A15D24FD-DC29-47A1-BEB1-DD9152F9A895}" type="presParOf" srcId="{4FC6BAF0-4101-448E-9AA0-8D284FEDA5C1}" destId="{C4E94218-8237-46E1-998C-7F0E1F7B2774}" srcOrd="7" destOrd="0" presId="urn:microsoft.com/office/officeart/2005/8/layout/radial6"/>
    <dgm:cxn modelId="{E57AAC0E-1D35-4855-BBB6-37F3AAB52E98}" type="presParOf" srcId="{4FC6BAF0-4101-448E-9AA0-8D284FEDA5C1}" destId="{B78A92F8-41A4-4C1D-99B0-8987DA80E0A0}" srcOrd="8" destOrd="0" presId="urn:microsoft.com/office/officeart/2005/8/layout/radial6"/>
    <dgm:cxn modelId="{78C3CDE5-4B9A-4688-8A42-FEFD95F107E8}" type="presParOf" srcId="{4FC6BAF0-4101-448E-9AA0-8D284FEDA5C1}" destId="{EA989E72-6E6B-4DC3-B93C-987B13F8FEAB}" srcOrd="9" destOrd="0" presId="urn:microsoft.com/office/officeart/2005/8/layout/radial6"/>
    <dgm:cxn modelId="{83D6C989-0B6C-492A-A16D-404B9C5F0962}" type="presParOf" srcId="{4FC6BAF0-4101-448E-9AA0-8D284FEDA5C1}" destId="{373D69E0-3FDC-4D39-9F11-29D05845FFFD}" srcOrd="10" destOrd="0" presId="urn:microsoft.com/office/officeart/2005/8/layout/radial6"/>
    <dgm:cxn modelId="{6E45C11C-2ABF-4D3B-99DB-E3B3DE0AC7D1}" type="presParOf" srcId="{4FC6BAF0-4101-448E-9AA0-8D284FEDA5C1}" destId="{6B876D19-8CF1-47D7-AD6C-8E6DAC518124}" srcOrd="11" destOrd="0" presId="urn:microsoft.com/office/officeart/2005/8/layout/radial6"/>
    <dgm:cxn modelId="{55FD4219-1BA9-4A23-BEDC-55F723EE966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E35781B5-0439-452D-A751-328ED2312DEB}" type="presOf" srcId="{BFFB93D3-23FC-42B1-B494-46DE590A5F1A}" destId="{4FC6BAF0-4101-448E-9AA0-8D284FEDA5C1}" srcOrd="0" destOrd="0" presId="urn:microsoft.com/office/officeart/2005/8/layout/radial6"/>
    <dgm:cxn modelId="{2C129314-FB1E-4799-A36B-B03C97DFA962}" type="presOf" srcId="{71624249-530B-4714-A07A-59675AD32891}" destId="{537D9F78-1E5C-473C-A6AE-132B553E0CE1}" srcOrd="0" destOrd="0" presId="urn:microsoft.com/office/officeart/2005/8/layout/radial6"/>
    <dgm:cxn modelId="{64E2D26B-D1E8-46AC-ABD1-9D7635D93B16}" type="presOf" srcId="{E68D4694-1F67-49E2-A33E-1B5AAB5A13F8}" destId="{C4E94218-8237-46E1-998C-7F0E1F7B2774}" srcOrd="0" destOrd="0" presId="urn:microsoft.com/office/officeart/2005/8/layout/radial6"/>
    <dgm:cxn modelId="{4A56B610-7306-4D6A-9BDB-B57E082E887B}" type="presOf" srcId="{035F3E02-36CF-46CA-8DFA-A28AD613100C}" destId="{BBC049EB-E1AB-4DEF-A5B4-858449A90B79}" srcOrd="0" destOrd="0" presId="urn:microsoft.com/office/officeart/2005/8/layout/radial6"/>
    <dgm:cxn modelId="{2FC4424B-34FC-4844-98E7-3D3E745102D8}" type="presOf" srcId="{9D3117A5-160C-4AB8-B626-CFBEE2865A65}" destId="{EA989E72-6E6B-4DC3-B93C-987B13F8FEAB}" srcOrd="0" destOrd="0" presId="urn:microsoft.com/office/officeart/2005/8/layout/radial6"/>
    <dgm:cxn modelId="{2DFA4210-8BAD-46B3-B91A-38D9660D8724}" type="presOf" srcId="{F217ECD2-5E12-457B-8FC0-4195AAA326B7}" destId="{5937B9B3-960F-468D-8C56-DA0A67251142}"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E59FC9F1-753E-4111-8466-FA5178F86356}" type="presOf" srcId="{58F4C0A7-4E3A-4912-B6C0-036807847C5B}" destId="{1E279C9C-73D5-4217-9F6B-BB35862B285A}"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B218270E-B2C0-4003-9621-B1C52DD75A62}" type="presOf" srcId="{FF65AE2F-B51C-4F11-A173-9A59C3C9905A}" destId="{7550E328-3B1D-487B-9074-967D9EA5F76B}" srcOrd="0" destOrd="0" presId="urn:microsoft.com/office/officeart/2005/8/layout/radial6"/>
    <dgm:cxn modelId="{E38B9804-85C4-42A5-B615-3E758E36070C}" type="presOf" srcId="{5A9D3FE6-033F-4165-9588-5D59889A6336}" destId="{373D69E0-3FDC-4D39-9F11-29D05845FFFD}"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ABE9C6B1-F164-40E3-9184-54DFCD700A6F}" type="presOf" srcId="{B24BBE33-DB04-4A9D-AA15-CC6B1E530E79}" destId="{1B3EF548-E10B-4220-A380-A10246D3917B}" srcOrd="0" destOrd="0" presId="urn:microsoft.com/office/officeart/2005/8/layout/radial6"/>
    <dgm:cxn modelId="{400F4898-00BE-4A77-8C1F-05D49D03F277}" type="presParOf" srcId="{4FC6BAF0-4101-448E-9AA0-8D284FEDA5C1}" destId="{1E279C9C-73D5-4217-9F6B-BB35862B285A}" srcOrd="0" destOrd="0" presId="urn:microsoft.com/office/officeart/2005/8/layout/radial6"/>
    <dgm:cxn modelId="{D66438DB-AFCE-4099-BD85-96D2414BE9E6}" type="presParOf" srcId="{4FC6BAF0-4101-448E-9AA0-8D284FEDA5C1}" destId="{1B3EF548-E10B-4220-A380-A10246D3917B}" srcOrd="1" destOrd="0" presId="urn:microsoft.com/office/officeart/2005/8/layout/radial6"/>
    <dgm:cxn modelId="{8A633E79-C1D0-42C0-AB41-876AA0352830}" type="presParOf" srcId="{4FC6BAF0-4101-448E-9AA0-8D284FEDA5C1}" destId="{8020391A-FC75-46B6-97EB-B027DC8CE0F7}" srcOrd="2" destOrd="0" presId="urn:microsoft.com/office/officeart/2005/8/layout/radial6"/>
    <dgm:cxn modelId="{E048048B-54E0-49B5-8886-71C2E7F54500}" type="presParOf" srcId="{4FC6BAF0-4101-448E-9AA0-8D284FEDA5C1}" destId="{537D9F78-1E5C-473C-A6AE-132B553E0CE1}" srcOrd="3" destOrd="0" presId="urn:microsoft.com/office/officeart/2005/8/layout/radial6"/>
    <dgm:cxn modelId="{E8FD3C47-7AE9-4BCF-B7CF-AA3BCADADE6B}" type="presParOf" srcId="{4FC6BAF0-4101-448E-9AA0-8D284FEDA5C1}" destId="{7550E328-3B1D-487B-9074-967D9EA5F76B}" srcOrd="4" destOrd="0" presId="urn:microsoft.com/office/officeart/2005/8/layout/radial6"/>
    <dgm:cxn modelId="{DF7030EC-EAE8-4B5E-9F0E-8EC44A75277F}" type="presParOf" srcId="{4FC6BAF0-4101-448E-9AA0-8D284FEDA5C1}" destId="{73523473-64CC-4D9D-BB1E-F7BF7115F0FB}" srcOrd="5" destOrd="0" presId="urn:microsoft.com/office/officeart/2005/8/layout/radial6"/>
    <dgm:cxn modelId="{F2B7841A-E6AB-413A-896C-96328803922B}" type="presParOf" srcId="{4FC6BAF0-4101-448E-9AA0-8D284FEDA5C1}" destId="{BBC049EB-E1AB-4DEF-A5B4-858449A90B79}" srcOrd="6" destOrd="0" presId="urn:microsoft.com/office/officeart/2005/8/layout/radial6"/>
    <dgm:cxn modelId="{DE9973ED-79F5-4AE3-8857-FDD9662A92BF}" type="presParOf" srcId="{4FC6BAF0-4101-448E-9AA0-8D284FEDA5C1}" destId="{C4E94218-8237-46E1-998C-7F0E1F7B2774}" srcOrd="7" destOrd="0" presId="urn:microsoft.com/office/officeart/2005/8/layout/radial6"/>
    <dgm:cxn modelId="{8BE15B98-F9BC-49AD-BF2D-33A1FF027EB6}" type="presParOf" srcId="{4FC6BAF0-4101-448E-9AA0-8D284FEDA5C1}" destId="{B78A92F8-41A4-4C1D-99B0-8987DA80E0A0}" srcOrd="8" destOrd="0" presId="urn:microsoft.com/office/officeart/2005/8/layout/radial6"/>
    <dgm:cxn modelId="{4D203615-260D-4541-8616-5853DD0EEC1A}" type="presParOf" srcId="{4FC6BAF0-4101-448E-9AA0-8D284FEDA5C1}" destId="{EA989E72-6E6B-4DC3-B93C-987B13F8FEAB}" srcOrd="9" destOrd="0" presId="urn:microsoft.com/office/officeart/2005/8/layout/radial6"/>
    <dgm:cxn modelId="{CC646D45-6E90-417A-B045-6F78A62B19D0}" type="presParOf" srcId="{4FC6BAF0-4101-448E-9AA0-8D284FEDA5C1}" destId="{373D69E0-3FDC-4D39-9F11-29D05845FFFD}" srcOrd="10" destOrd="0" presId="urn:microsoft.com/office/officeart/2005/8/layout/radial6"/>
    <dgm:cxn modelId="{F4A61D06-5405-48F4-B643-251B7F0D1685}" type="presParOf" srcId="{4FC6BAF0-4101-448E-9AA0-8D284FEDA5C1}" destId="{6B876D19-8CF1-47D7-AD6C-8E6DAC518124}" srcOrd="11" destOrd="0" presId="urn:microsoft.com/office/officeart/2005/8/layout/radial6"/>
    <dgm:cxn modelId="{06EFE330-6B62-49B2-9B6E-247D86C3B96E}"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6D0C4DD2-3786-4799-8325-032F1939644D}" type="presOf" srcId="{BFFB93D3-23FC-42B1-B494-46DE590A5F1A}" destId="{4FC6BAF0-4101-448E-9AA0-8D284FEDA5C1}" srcOrd="0" destOrd="0" presId="urn:microsoft.com/office/officeart/2005/8/layout/radial6"/>
    <dgm:cxn modelId="{99130ABA-E619-4D1A-8A7E-8AF676EDB0DE}" type="presOf" srcId="{5A9D3FE6-033F-4165-9588-5D59889A6336}" destId="{373D69E0-3FDC-4D39-9F11-29D05845FFFD}" srcOrd="0" destOrd="0" presId="urn:microsoft.com/office/officeart/2005/8/layout/radial6"/>
    <dgm:cxn modelId="{50142600-C65C-4E50-9991-F3CA705B9408}" type="presOf" srcId="{71624249-530B-4714-A07A-59675AD32891}" destId="{537D9F78-1E5C-473C-A6AE-132B553E0CE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1651B812-5F66-4C4B-82D7-BC936B9B7FAC}" type="presOf" srcId="{E68D4694-1F67-49E2-A33E-1B5AAB5A13F8}" destId="{C4E94218-8237-46E1-998C-7F0E1F7B2774}" srcOrd="0" destOrd="0" presId="urn:microsoft.com/office/officeart/2005/8/layout/radial6"/>
    <dgm:cxn modelId="{5BBD3B16-8AD5-4E3D-A1EC-2792F2A3FC51}" type="presOf" srcId="{9D3117A5-160C-4AB8-B626-CFBEE2865A65}" destId="{EA989E72-6E6B-4DC3-B93C-987B13F8FEAB}" srcOrd="0" destOrd="0" presId="urn:microsoft.com/office/officeart/2005/8/layout/radial6"/>
    <dgm:cxn modelId="{D61DCBD7-A5D7-4338-A61B-8AFE4E4FF791}"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B2622A3F-4B3D-4710-9D0D-0EE6FDACE7D6}" type="presOf" srcId="{035F3E02-36CF-46CA-8DFA-A28AD613100C}" destId="{BBC049EB-E1AB-4DEF-A5B4-858449A90B79}" srcOrd="0" destOrd="0" presId="urn:microsoft.com/office/officeart/2005/8/layout/radial6"/>
    <dgm:cxn modelId="{D1315A84-98CA-41C1-AFF2-1A9C2B630A4A}" type="presOf" srcId="{FF65AE2F-B51C-4F11-A173-9A59C3C9905A}" destId="{7550E328-3B1D-487B-9074-967D9EA5F76B}" srcOrd="0" destOrd="0" presId="urn:microsoft.com/office/officeart/2005/8/layout/radial6"/>
    <dgm:cxn modelId="{67B12E6A-9048-439A-A6F5-7B4BAEB30EBF}" type="presOf" srcId="{58F4C0A7-4E3A-4912-B6C0-036807847C5B}" destId="{1E279C9C-73D5-4217-9F6B-BB35862B285A}"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A8D93F26-CBAA-4DDB-8798-9B2E80B4FA0F}" type="presOf" srcId="{B24BBE33-DB04-4A9D-AA15-CC6B1E530E79}" destId="{1B3EF548-E10B-4220-A380-A10246D3917B}" srcOrd="0" destOrd="0" presId="urn:microsoft.com/office/officeart/2005/8/layout/radial6"/>
    <dgm:cxn modelId="{34E56836-6AB8-4760-81A2-C62235BC1103}" type="presParOf" srcId="{4FC6BAF0-4101-448E-9AA0-8D284FEDA5C1}" destId="{1E279C9C-73D5-4217-9F6B-BB35862B285A}" srcOrd="0" destOrd="0" presId="urn:microsoft.com/office/officeart/2005/8/layout/radial6"/>
    <dgm:cxn modelId="{B01FFACC-7B1A-405F-A0F8-F33081C56FF2}" type="presParOf" srcId="{4FC6BAF0-4101-448E-9AA0-8D284FEDA5C1}" destId="{1B3EF548-E10B-4220-A380-A10246D3917B}" srcOrd="1" destOrd="0" presId="urn:microsoft.com/office/officeart/2005/8/layout/radial6"/>
    <dgm:cxn modelId="{49B84C5C-1FB2-485A-816C-D1FF0503F1EE}" type="presParOf" srcId="{4FC6BAF0-4101-448E-9AA0-8D284FEDA5C1}" destId="{8020391A-FC75-46B6-97EB-B027DC8CE0F7}" srcOrd="2" destOrd="0" presId="urn:microsoft.com/office/officeart/2005/8/layout/radial6"/>
    <dgm:cxn modelId="{AFAF28E6-9E26-4FC3-8E2B-269A897D7ABA}" type="presParOf" srcId="{4FC6BAF0-4101-448E-9AA0-8D284FEDA5C1}" destId="{537D9F78-1E5C-473C-A6AE-132B553E0CE1}" srcOrd="3" destOrd="0" presId="urn:microsoft.com/office/officeart/2005/8/layout/radial6"/>
    <dgm:cxn modelId="{D8D1647B-2863-4C49-902B-1856212333D1}" type="presParOf" srcId="{4FC6BAF0-4101-448E-9AA0-8D284FEDA5C1}" destId="{7550E328-3B1D-487B-9074-967D9EA5F76B}" srcOrd="4" destOrd="0" presId="urn:microsoft.com/office/officeart/2005/8/layout/radial6"/>
    <dgm:cxn modelId="{46AEA2FA-3305-459A-85D3-086B4EFA1488}" type="presParOf" srcId="{4FC6BAF0-4101-448E-9AA0-8D284FEDA5C1}" destId="{73523473-64CC-4D9D-BB1E-F7BF7115F0FB}" srcOrd="5" destOrd="0" presId="urn:microsoft.com/office/officeart/2005/8/layout/radial6"/>
    <dgm:cxn modelId="{30DBF02E-0BFF-4A9B-AD9E-FB33D806F119}" type="presParOf" srcId="{4FC6BAF0-4101-448E-9AA0-8D284FEDA5C1}" destId="{BBC049EB-E1AB-4DEF-A5B4-858449A90B79}" srcOrd="6" destOrd="0" presId="urn:microsoft.com/office/officeart/2005/8/layout/radial6"/>
    <dgm:cxn modelId="{95664910-74A6-4C56-AA12-AA1599F270EF}" type="presParOf" srcId="{4FC6BAF0-4101-448E-9AA0-8D284FEDA5C1}" destId="{C4E94218-8237-46E1-998C-7F0E1F7B2774}" srcOrd="7" destOrd="0" presId="urn:microsoft.com/office/officeart/2005/8/layout/radial6"/>
    <dgm:cxn modelId="{177E597C-0FB3-4FD7-AF2A-CF6AFFD38572}" type="presParOf" srcId="{4FC6BAF0-4101-448E-9AA0-8D284FEDA5C1}" destId="{B78A92F8-41A4-4C1D-99B0-8987DA80E0A0}" srcOrd="8" destOrd="0" presId="urn:microsoft.com/office/officeart/2005/8/layout/radial6"/>
    <dgm:cxn modelId="{FF300F37-9715-4DDD-9D98-64E5868E919E}" type="presParOf" srcId="{4FC6BAF0-4101-448E-9AA0-8D284FEDA5C1}" destId="{EA989E72-6E6B-4DC3-B93C-987B13F8FEAB}" srcOrd="9" destOrd="0" presId="urn:microsoft.com/office/officeart/2005/8/layout/radial6"/>
    <dgm:cxn modelId="{8E923084-6A25-450B-B659-38A1DA593AA4}" type="presParOf" srcId="{4FC6BAF0-4101-448E-9AA0-8D284FEDA5C1}" destId="{373D69E0-3FDC-4D39-9F11-29D05845FFFD}" srcOrd="10" destOrd="0" presId="urn:microsoft.com/office/officeart/2005/8/layout/radial6"/>
    <dgm:cxn modelId="{A6A1244F-7DB2-4DFF-B3D5-31251B555340}" type="presParOf" srcId="{4FC6BAF0-4101-448E-9AA0-8D284FEDA5C1}" destId="{6B876D19-8CF1-47D7-AD6C-8E6DAC518124}" srcOrd="11" destOrd="0" presId="urn:microsoft.com/office/officeart/2005/8/layout/radial6"/>
    <dgm:cxn modelId="{F829039D-8EE6-4E86-B3C1-2A84CADF9C50}"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A8A14AF-0CC7-42DE-998B-B8C92AC4BC4D}" type="presOf" srcId="{FF65AE2F-B51C-4F11-A173-9A59C3C9905A}" destId="{7550E328-3B1D-487B-9074-967D9EA5F76B}" srcOrd="0" destOrd="0" presId="urn:microsoft.com/office/officeart/2005/8/layout/radial6"/>
    <dgm:cxn modelId="{DC3FE901-01F8-4C21-8319-1D6EA1C0069A}" type="presOf" srcId="{BFFB93D3-23FC-42B1-B494-46DE590A5F1A}" destId="{4FC6BAF0-4101-448E-9AA0-8D284FEDA5C1}" srcOrd="0" destOrd="0" presId="urn:microsoft.com/office/officeart/2005/8/layout/radial6"/>
    <dgm:cxn modelId="{77AF2043-041B-4C21-9C19-5D5AB28DB1A7}" type="presOf" srcId="{B24BBE33-DB04-4A9D-AA15-CC6B1E530E79}" destId="{1B3EF548-E10B-4220-A380-A10246D3917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CAC10EA2-3A9C-46FE-9688-AA2A19F5CA39}"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C9242AEE-0F4B-4E85-A3D5-E0BECAED6FE4}" type="presOf" srcId="{58F4C0A7-4E3A-4912-B6C0-036807847C5B}" destId="{1E279C9C-73D5-4217-9F6B-BB35862B285A}" srcOrd="0" destOrd="0" presId="urn:microsoft.com/office/officeart/2005/8/layout/radial6"/>
    <dgm:cxn modelId="{0D30DDA5-1004-45FC-A777-0586E2627C8E}" type="presOf" srcId="{5A9D3FE6-033F-4165-9588-5D59889A6336}" destId="{373D69E0-3FDC-4D39-9F11-29D05845FFFD}" srcOrd="0" destOrd="0" presId="urn:microsoft.com/office/officeart/2005/8/layout/radial6"/>
    <dgm:cxn modelId="{0D1A47A9-A98E-4150-AC41-BA575D915049}" type="presOf" srcId="{035F3E02-36CF-46CA-8DFA-A28AD613100C}" destId="{BBC049EB-E1AB-4DEF-A5B4-858449A90B79}" srcOrd="0" destOrd="0" presId="urn:microsoft.com/office/officeart/2005/8/layout/radial6"/>
    <dgm:cxn modelId="{91ADDBA3-888D-4987-AD16-1DAFD054D13A}"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BEF1BB41-CC73-449C-9B0C-BA12701D411B}" type="presOf" srcId="{9D3117A5-160C-4AB8-B626-CFBEE2865A65}" destId="{EA989E72-6E6B-4DC3-B93C-987B13F8FEAB}" srcOrd="0" destOrd="0" presId="urn:microsoft.com/office/officeart/2005/8/layout/radial6"/>
    <dgm:cxn modelId="{E07A0BF7-A103-41B1-9E92-3BEC3FCA2C65}" type="presOf" srcId="{71624249-530B-4714-A07A-59675AD32891}" destId="{537D9F78-1E5C-473C-A6AE-132B553E0CE1}" srcOrd="0" destOrd="0" presId="urn:microsoft.com/office/officeart/2005/8/layout/radial6"/>
    <dgm:cxn modelId="{5DEDFEE5-0EDF-4536-81D8-11276B8B4EB7}" type="presParOf" srcId="{4FC6BAF0-4101-448E-9AA0-8D284FEDA5C1}" destId="{1E279C9C-73D5-4217-9F6B-BB35862B285A}" srcOrd="0" destOrd="0" presId="urn:microsoft.com/office/officeart/2005/8/layout/radial6"/>
    <dgm:cxn modelId="{7A61F76D-2FEE-4E94-B2EC-AB22381274C6}" type="presParOf" srcId="{4FC6BAF0-4101-448E-9AA0-8D284FEDA5C1}" destId="{1B3EF548-E10B-4220-A380-A10246D3917B}" srcOrd="1" destOrd="0" presId="urn:microsoft.com/office/officeart/2005/8/layout/radial6"/>
    <dgm:cxn modelId="{B3E1DBE5-9A52-4103-B75A-FE32D06D5482}" type="presParOf" srcId="{4FC6BAF0-4101-448E-9AA0-8D284FEDA5C1}" destId="{8020391A-FC75-46B6-97EB-B027DC8CE0F7}" srcOrd="2" destOrd="0" presId="urn:microsoft.com/office/officeart/2005/8/layout/radial6"/>
    <dgm:cxn modelId="{8D6E5704-DA6B-4BE1-8913-B50BAE4F82D9}" type="presParOf" srcId="{4FC6BAF0-4101-448E-9AA0-8D284FEDA5C1}" destId="{537D9F78-1E5C-473C-A6AE-132B553E0CE1}" srcOrd="3" destOrd="0" presId="urn:microsoft.com/office/officeart/2005/8/layout/radial6"/>
    <dgm:cxn modelId="{58B34B8F-63F7-4064-9540-FA0340ACCA5D}" type="presParOf" srcId="{4FC6BAF0-4101-448E-9AA0-8D284FEDA5C1}" destId="{7550E328-3B1D-487B-9074-967D9EA5F76B}" srcOrd="4" destOrd="0" presId="urn:microsoft.com/office/officeart/2005/8/layout/radial6"/>
    <dgm:cxn modelId="{7093D981-AC6E-4696-80A9-8A575BA5F4F1}" type="presParOf" srcId="{4FC6BAF0-4101-448E-9AA0-8D284FEDA5C1}" destId="{73523473-64CC-4D9D-BB1E-F7BF7115F0FB}" srcOrd="5" destOrd="0" presId="urn:microsoft.com/office/officeart/2005/8/layout/radial6"/>
    <dgm:cxn modelId="{9DD7FC35-D9C8-40B8-A0E6-1CF9AAE3D227}" type="presParOf" srcId="{4FC6BAF0-4101-448E-9AA0-8D284FEDA5C1}" destId="{BBC049EB-E1AB-4DEF-A5B4-858449A90B79}" srcOrd="6" destOrd="0" presId="urn:microsoft.com/office/officeart/2005/8/layout/radial6"/>
    <dgm:cxn modelId="{CBB937A9-1498-4B3A-A1D0-5DC6E970C15D}" type="presParOf" srcId="{4FC6BAF0-4101-448E-9AA0-8D284FEDA5C1}" destId="{C4E94218-8237-46E1-998C-7F0E1F7B2774}" srcOrd="7" destOrd="0" presId="urn:microsoft.com/office/officeart/2005/8/layout/radial6"/>
    <dgm:cxn modelId="{AEC52A52-4F94-42DE-B0D5-BE877AF656E3}" type="presParOf" srcId="{4FC6BAF0-4101-448E-9AA0-8D284FEDA5C1}" destId="{B78A92F8-41A4-4C1D-99B0-8987DA80E0A0}" srcOrd="8" destOrd="0" presId="urn:microsoft.com/office/officeart/2005/8/layout/radial6"/>
    <dgm:cxn modelId="{4CF69AA6-8A2B-4D39-B7BD-5DB35D9934C3}" type="presParOf" srcId="{4FC6BAF0-4101-448E-9AA0-8D284FEDA5C1}" destId="{EA989E72-6E6B-4DC3-B93C-987B13F8FEAB}" srcOrd="9" destOrd="0" presId="urn:microsoft.com/office/officeart/2005/8/layout/radial6"/>
    <dgm:cxn modelId="{0B4293E8-6345-4D9C-BD39-57E4FB99FC4B}" type="presParOf" srcId="{4FC6BAF0-4101-448E-9AA0-8D284FEDA5C1}" destId="{373D69E0-3FDC-4D39-9F11-29D05845FFFD}" srcOrd="10" destOrd="0" presId="urn:microsoft.com/office/officeart/2005/8/layout/radial6"/>
    <dgm:cxn modelId="{1CE22625-565C-41AD-AF82-D1A45A565EEC}" type="presParOf" srcId="{4FC6BAF0-4101-448E-9AA0-8D284FEDA5C1}" destId="{6B876D19-8CF1-47D7-AD6C-8E6DAC518124}" srcOrd="11" destOrd="0" presId="urn:microsoft.com/office/officeart/2005/8/layout/radial6"/>
    <dgm:cxn modelId="{3600223D-7F23-4563-86B7-BFDBC48CB3F8}"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94F5AC2-1B33-4A45-A173-E805C35B770F}" type="presOf" srcId="{E68D4694-1F67-49E2-A33E-1B5AAB5A13F8}" destId="{C4E94218-8237-46E1-998C-7F0E1F7B2774}" srcOrd="0" destOrd="0" presId="urn:microsoft.com/office/officeart/2005/8/layout/radial6"/>
    <dgm:cxn modelId="{3C97A3F5-930C-4BE8-958B-67F36AE5C266}" type="presOf" srcId="{58F4C0A7-4E3A-4912-B6C0-036807847C5B}" destId="{1E279C9C-73D5-4217-9F6B-BB35862B285A}" srcOrd="0" destOrd="0" presId="urn:microsoft.com/office/officeart/2005/8/layout/radial6"/>
    <dgm:cxn modelId="{03F1C43B-D480-440C-B12E-A13A42A112B3}" type="presOf" srcId="{035F3E02-36CF-46CA-8DFA-A28AD613100C}" destId="{BBC049EB-E1AB-4DEF-A5B4-858449A90B79}" srcOrd="0" destOrd="0" presId="urn:microsoft.com/office/officeart/2005/8/layout/radial6"/>
    <dgm:cxn modelId="{BBD5463D-1D19-4523-BC4A-11AE0EB5FFF5}" type="presOf" srcId="{5A9D3FE6-033F-4165-9588-5D59889A6336}" destId="{373D69E0-3FDC-4D39-9F11-29D05845FFFD}" srcOrd="0" destOrd="0" presId="urn:microsoft.com/office/officeart/2005/8/layout/radial6"/>
    <dgm:cxn modelId="{23795ED0-383A-42F7-B5B8-1D42BC92BF7B}" type="presOf" srcId="{71624249-530B-4714-A07A-59675AD32891}" destId="{537D9F78-1E5C-473C-A6AE-132B553E0CE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FF732D37-7A9E-4E89-8574-FC3348CED195}" type="presOf" srcId="{BFFB93D3-23FC-42B1-B494-46DE590A5F1A}" destId="{4FC6BAF0-4101-448E-9AA0-8D284FEDA5C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F90FF423-C7DC-4298-89FF-ACDC00B82E94}" type="presOf" srcId="{9D3117A5-160C-4AB8-B626-CFBEE2865A65}" destId="{EA989E72-6E6B-4DC3-B93C-987B13F8FEAB}" srcOrd="0" destOrd="0" presId="urn:microsoft.com/office/officeart/2005/8/layout/radial6"/>
    <dgm:cxn modelId="{CE72AD94-BEA0-45D9-9046-622895D05BE2}" type="presOf" srcId="{F217ECD2-5E12-457B-8FC0-4195AAA326B7}" destId="{5937B9B3-960F-468D-8C56-DA0A67251142}"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BD704E33-39C4-424F-97E0-F07056624D0F}" type="presOf" srcId="{B24BBE33-DB04-4A9D-AA15-CC6B1E530E79}" destId="{1B3EF548-E10B-4220-A380-A10246D3917B}" srcOrd="0" destOrd="0" presId="urn:microsoft.com/office/officeart/2005/8/layout/radial6"/>
    <dgm:cxn modelId="{A5AB765D-F029-4411-B1B8-4F88CD4136BB}" type="presOf" srcId="{FF65AE2F-B51C-4F11-A173-9A59C3C9905A}" destId="{7550E328-3B1D-487B-9074-967D9EA5F76B}" srcOrd="0" destOrd="0" presId="urn:microsoft.com/office/officeart/2005/8/layout/radial6"/>
    <dgm:cxn modelId="{2D63E3B7-E3EA-42BE-864F-D290B625B176}" type="presParOf" srcId="{4FC6BAF0-4101-448E-9AA0-8D284FEDA5C1}" destId="{1E279C9C-73D5-4217-9F6B-BB35862B285A}" srcOrd="0" destOrd="0" presId="urn:microsoft.com/office/officeart/2005/8/layout/radial6"/>
    <dgm:cxn modelId="{C904CE60-2254-4C6A-B341-D07EFB182F0A}" type="presParOf" srcId="{4FC6BAF0-4101-448E-9AA0-8D284FEDA5C1}" destId="{1B3EF548-E10B-4220-A380-A10246D3917B}" srcOrd="1" destOrd="0" presId="urn:microsoft.com/office/officeart/2005/8/layout/radial6"/>
    <dgm:cxn modelId="{91E5A608-40ED-491C-B044-DD5DFC9B423C}" type="presParOf" srcId="{4FC6BAF0-4101-448E-9AA0-8D284FEDA5C1}" destId="{8020391A-FC75-46B6-97EB-B027DC8CE0F7}" srcOrd="2" destOrd="0" presId="urn:microsoft.com/office/officeart/2005/8/layout/radial6"/>
    <dgm:cxn modelId="{B2E0AE25-9E7E-4AB2-92FD-90D60F9AC5AA}" type="presParOf" srcId="{4FC6BAF0-4101-448E-9AA0-8D284FEDA5C1}" destId="{537D9F78-1E5C-473C-A6AE-132B553E0CE1}" srcOrd="3" destOrd="0" presId="urn:microsoft.com/office/officeart/2005/8/layout/radial6"/>
    <dgm:cxn modelId="{61A5B5D4-379C-48D1-9D4B-487F88ACF8BE}" type="presParOf" srcId="{4FC6BAF0-4101-448E-9AA0-8D284FEDA5C1}" destId="{7550E328-3B1D-487B-9074-967D9EA5F76B}" srcOrd="4" destOrd="0" presId="urn:microsoft.com/office/officeart/2005/8/layout/radial6"/>
    <dgm:cxn modelId="{BCB6271D-A7A5-42DC-BA1E-B1097AE5B5A2}" type="presParOf" srcId="{4FC6BAF0-4101-448E-9AA0-8D284FEDA5C1}" destId="{73523473-64CC-4D9D-BB1E-F7BF7115F0FB}" srcOrd="5" destOrd="0" presId="urn:microsoft.com/office/officeart/2005/8/layout/radial6"/>
    <dgm:cxn modelId="{A01CECCB-201E-4418-87E0-023385A81D24}" type="presParOf" srcId="{4FC6BAF0-4101-448E-9AA0-8D284FEDA5C1}" destId="{BBC049EB-E1AB-4DEF-A5B4-858449A90B79}" srcOrd="6" destOrd="0" presId="urn:microsoft.com/office/officeart/2005/8/layout/radial6"/>
    <dgm:cxn modelId="{846163CD-C050-4326-9757-AA2A66326F27}" type="presParOf" srcId="{4FC6BAF0-4101-448E-9AA0-8D284FEDA5C1}" destId="{C4E94218-8237-46E1-998C-7F0E1F7B2774}" srcOrd="7" destOrd="0" presId="urn:microsoft.com/office/officeart/2005/8/layout/radial6"/>
    <dgm:cxn modelId="{D696B007-D2C1-46B6-8AFB-39F8E3B25E72}" type="presParOf" srcId="{4FC6BAF0-4101-448E-9AA0-8D284FEDA5C1}" destId="{B78A92F8-41A4-4C1D-99B0-8987DA80E0A0}" srcOrd="8" destOrd="0" presId="urn:microsoft.com/office/officeart/2005/8/layout/radial6"/>
    <dgm:cxn modelId="{45EC1E80-664C-4CBF-9AED-EC1B37CD46C2}" type="presParOf" srcId="{4FC6BAF0-4101-448E-9AA0-8D284FEDA5C1}" destId="{EA989E72-6E6B-4DC3-B93C-987B13F8FEAB}" srcOrd="9" destOrd="0" presId="urn:microsoft.com/office/officeart/2005/8/layout/radial6"/>
    <dgm:cxn modelId="{85CB95D7-FC03-4DFE-A32A-B2C225B10C47}" type="presParOf" srcId="{4FC6BAF0-4101-448E-9AA0-8D284FEDA5C1}" destId="{373D69E0-3FDC-4D39-9F11-29D05845FFFD}" srcOrd="10" destOrd="0" presId="urn:microsoft.com/office/officeart/2005/8/layout/radial6"/>
    <dgm:cxn modelId="{2513711F-F7FA-4630-8745-ADAF6FA68B36}" type="presParOf" srcId="{4FC6BAF0-4101-448E-9AA0-8D284FEDA5C1}" destId="{6B876D19-8CF1-47D7-AD6C-8E6DAC518124}" srcOrd="11" destOrd="0" presId="urn:microsoft.com/office/officeart/2005/8/layout/radial6"/>
    <dgm:cxn modelId="{1E9D3BA7-511F-4A70-A018-B996A1CDE46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F29BD7AD-2CA4-47F6-84B1-0ED876D815AB}" type="presOf" srcId="{035F3E02-36CF-46CA-8DFA-A28AD613100C}" destId="{BBC049EB-E1AB-4DEF-A5B4-858449A90B79}" srcOrd="0" destOrd="0" presId="urn:microsoft.com/office/officeart/2005/8/layout/radial6"/>
    <dgm:cxn modelId="{CB3662B0-76C0-4657-A4F7-1BCEA78AA4FC}" type="presOf" srcId="{71624249-530B-4714-A07A-59675AD32891}" destId="{537D9F78-1E5C-473C-A6AE-132B553E0CE1}" srcOrd="0" destOrd="0" presId="urn:microsoft.com/office/officeart/2005/8/layout/radial6"/>
    <dgm:cxn modelId="{5E128786-20B3-42FB-B353-95B6B4A35F61}" type="presOf" srcId="{FF65AE2F-B51C-4F11-A173-9A59C3C9905A}" destId="{7550E328-3B1D-487B-9074-967D9EA5F76B}" srcOrd="0" destOrd="0" presId="urn:microsoft.com/office/officeart/2005/8/layout/radial6"/>
    <dgm:cxn modelId="{58E215FE-61D1-49C4-A7AE-5A8559B997AA}" type="presOf" srcId="{E68D4694-1F67-49E2-A33E-1B5AAB5A13F8}" destId="{C4E94218-8237-46E1-998C-7F0E1F7B2774}"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F87FE4DD-282B-404C-A6B1-A53445BD1D0E}" type="presOf" srcId="{BFFB93D3-23FC-42B1-B494-46DE590A5F1A}" destId="{4FC6BAF0-4101-448E-9AA0-8D284FEDA5C1}" srcOrd="0" destOrd="0" presId="urn:microsoft.com/office/officeart/2005/8/layout/radial6"/>
    <dgm:cxn modelId="{F9AC6098-0DEC-44FB-AA42-41144A2E8557}" type="presOf" srcId="{58F4C0A7-4E3A-4912-B6C0-036807847C5B}" destId="{1E279C9C-73D5-4217-9F6B-BB35862B285A}" srcOrd="0" destOrd="0" presId="urn:microsoft.com/office/officeart/2005/8/layout/radial6"/>
    <dgm:cxn modelId="{17C7B33D-924D-4B17-BE22-5A86F0EB8745}"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CA06F1CB-A43A-4D09-AD0D-4B6F39F04D88}" srcId="{58F4C0A7-4E3A-4912-B6C0-036807847C5B}" destId="{FF65AE2F-B51C-4F11-A173-9A59C3C9905A}" srcOrd="1" destOrd="0" parTransId="{398AC6AC-7BED-4BA8-8F4E-E4D3E0227451}" sibTransId="{035F3E02-36CF-46CA-8DFA-A28AD613100C}"/>
    <dgm:cxn modelId="{0622FDAA-1B71-41DC-8D0A-9C4B20EA05C7}" srcId="{58F4C0A7-4E3A-4912-B6C0-036807847C5B}" destId="{E68D4694-1F67-49E2-A33E-1B5AAB5A13F8}" srcOrd="2" destOrd="0" parTransId="{7DA31B5B-BEC7-4739-95BA-1194311F6E11}" sibTransId="{9D3117A5-160C-4AB8-B626-CFBEE2865A65}"/>
    <dgm:cxn modelId="{58CF28BD-4A57-4619-9552-0769F869B0A3}" type="presOf" srcId="{9D3117A5-160C-4AB8-B626-CFBEE2865A65}" destId="{EA989E72-6E6B-4DC3-B93C-987B13F8FEAB}" srcOrd="0" destOrd="0" presId="urn:microsoft.com/office/officeart/2005/8/layout/radial6"/>
    <dgm:cxn modelId="{A608EAC4-B22D-43CC-87FB-5FFD425E4088}" type="presOf" srcId="{F217ECD2-5E12-457B-8FC0-4195AAA326B7}" destId="{5937B9B3-960F-468D-8C56-DA0A67251142}" srcOrd="0" destOrd="0" presId="urn:microsoft.com/office/officeart/2005/8/layout/radial6"/>
    <dgm:cxn modelId="{5CD47968-3C23-41D5-868D-5D1695E68EE3}" type="presOf" srcId="{5A9D3FE6-033F-4165-9588-5D59889A6336}" destId="{373D69E0-3FDC-4D39-9F11-29D05845FFFD}" srcOrd="0" destOrd="0" presId="urn:microsoft.com/office/officeart/2005/8/layout/radial6"/>
    <dgm:cxn modelId="{50E7F4AD-0F1E-4AC8-8F61-D107801CA911}" type="presParOf" srcId="{4FC6BAF0-4101-448E-9AA0-8D284FEDA5C1}" destId="{1E279C9C-73D5-4217-9F6B-BB35862B285A}" srcOrd="0" destOrd="0" presId="urn:microsoft.com/office/officeart/2005/8/layout/radial6"/>
    <dgm:cxn modelId="{4315A25C-67B0-4093-A8D1-31D558B8E3B3}" type="presParOf" srcId="{4FC6BAF0-4101-448E-9AA0-8D284FEDA5C1}" destId="{1B3EF548-E10B-4220-A380-A10246D3917B}" srcOrd="1" destOrd="0" presId="urn:microsoft.com/office/officeart/2005/8/layout/radial6"/>
    <dgm:cxn modelId="{BFDFDA8B-63A8-4B71-8EFE-1F6724B49E45}" type="presParOf" srcId="{4FC6BAF0-4101-448E-9AA0-8D284FEDA5C1}" destId="{8020391A-FC75-46B6-97EB-B027DC8CE0F7}" srcOrd="2" destOrd="0" presId="urn:microsoft.com/office/officeart/2005/8/layout/radial6"/>
    <dgm:cxn modelId="{F5F2873F-1073-42A2-9A2C-FAE403AC1826}" type="presParOf" srcId="{4FC6BAF0-4101-448E-9AA0-8D284FEDA5C1}" destId="{537D9F78-1E5C-473C-A6AE-132B553E0CE1}" srcOrd="3" destOrd="0" presId="urn:microsoft.com/office/officeart/2005/8/layout/radial6"/>
    <dgm:cxn modelId="{94808CEF-AAA4-47EF-B34A-1E0280DC0BE0}" type="presParOf" srcId="{4FC6BAF0-4101-448E-9AA0-8D284FEDA5C1}" destId="{7550E328-3B1D-487B-9074-967D9EA5F76B}" srcOrd="4" destOrd="0" presId="urn:microsoft.com/office/officeart/2005/8/layout/radial6"/>
    <dgm:cxn modelId="{88266E92-08E1-4509-A91B-ACEE6C69BB2A}" type="presParOf" srcId="{4FC6BAF0-4101-448E-9AA0-8D284FEDA5C1}" destId="{73523473-64CC-4D9D-BB1E-F7BF7115F0FB}" srcOrd="5" destOrd="0" presId="urn:microsoft.com/office/officeart/2005/8/layout/radial6"/>
    <dgm:cxn modelId="{12418A3D-F993-42C8-8BB1-1061EB7A68B7}" type="presParOf" srcId="{4FC6BAF0-4101-448E-9AA0-8D284FEDA5C1}" destId="{BBC049EB-E1AB-4DEF-A5B4-858449A90B79}" srcOrd="6" destOrd="0" presId="urn:microsoft.com/office/officeart/2005/8/layout/radial6"/>
    <dgm:cxn modelId="{73DF3FFD-206A-4B6D-A1AB-C2B0A2D8092B}" type="presParOf" srcId="{4FC6BAF0-4101-448E-9AA0-8D284FEDA5C1}" destId="{C4E94218-8237-46E1-998C-7F0E1F7B2774}" srcOrd="7" destOrd="0" presId="urn:microsoft.com/office/officeart/2005/8/layout/radial6"/>
    <dgm:cxn modelId="{B6A2D941-87B7-46CB-AD4B-5027A6324E9C}" type="presParOf" srcId="{4FC6BAF0-4101-448E-9AA0-8D284FEDA5C1}" destId="{B78A92F8-41A4-4C1D-99B0-8987DA80E0A0}" srcOrd="8" destOrd="0" presId="urn:microsoft.com/office/officeart/2005/8/layout/radial6"/>
    <dgm:cxn modelId="{F0D03CAF-DE1F-4861-AB9B-C8A34B723593}" type="presParOf" srcId="{4FC6BAF0-4101-448E-9AA0-8D284FEDA5C1}" destId="{EA989E72-6E6B-4DC3-B93C-987B13F8FEAB}" srcOrd="9" destOrd="0" presId="urn:microsoft.com/office/officeart/2005/8/layout/radial6"/>
    <dgm:cxn modelId="{DBD2DEA2-E57E-4D55-902F-E37015BFA368}" type="presParOf" srcId="{4FC6BAF0-4101-448E-9AA0-8D284FEDA5C1}" destId="{373D69E0-3FDC-4D39-9F11-29D05845FFFD}" srcOrd="10" destOrd="0" presId="urn:microsoft.com/office/officeart/2005/8/layout/radial6"/>
    <dgm:cxn modelId="{B967BCAC-BA0F-4113-846C-8C2059AA472E}" type="presParOf" srcId="{4FC6BAF0-4101-448E-9AA0-8D284FEDA5C1}" destId="{6B876D19-8CF1-47D7-AD6C-8E6DAC518124}" srcOrd="11" destOrd="0" presId="urn:microsoft.com/office/officeart/2005/8/layout/radial6"/>
    <dgm:cxn modelId="{92039323-8F49-4B99-B75F-F1467C0F9A60}"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5636DBDE-0E61-4D9D-A665-6F1CE577914B}" type="presOf" srcId="{BFFB93D3-23FC-42B1-B494-46DE590A5F1A}" destId="{4FC6BAF0-4101-448E-9AA0-8D284FEDA5C1}" srcOrd="0" destOrd="0" presId="urn:microsoft.com/office/officeart/2005/8/layout/radial6"/>
    <dgm:cxn modelId="{A83845EC-73DC-47C3-A607-0FF2EADFF730}" type="presOf" srcId="{5A9D3FE6-033F-4165-9588-5D59889A6336}" destId="{373D69E0-3FDC-4D39-9F11-29D05845FFFD}"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0622FDAA-1B71-41DC-8D0A-9C4B20EA05C7}" srcId="{58F4C0A7-4E3A-4912-B6C0-036807847C5B}" destId="{E68D4694-1F67-49E2-A33E-1B5AAB5A13F8}" srcOrd="2" destOrd="0" parTransId="{7DA31B5B-BEC7-4739-95BA-1194311F6E11}" sibTransId="{9D3117A5-160C-4AB8-B626-CFBEE2865A65}"/>
    <dgm:cxn modelId="{93E91D62-16D0-4080-BC2E-7EB9C5850F6F}" type="presOf" srcId="{B24BBE33-DB04-4A9D-AA15-CC6B1E530E79}" destId="{1B3EF548-E10B-4220-A380-A10246D3917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1410A6B8-D567-44C8-8179-E59F179BAB0F}" type="presOf" srcId="{71624249-530B-4714-A07A-59675AD32891}" destId="{537D9F78-1E5C-473C-A6AE-132B553E0CE1}" srcOrd="0" destOrd="0" presId="urn:microsoft.com/office/officeart/2005/8/layout/radial6"/>
    <dgm:cxn modelId="{0DF41229-941A-4156-8F6A-DF4A75ED01F5}" type="presOf" srcId="{E68D4694-1F67-49E2-A33E-1B5AAB5A13F8}" destId="{C4E94218-8237-46E1-998C-7F0E1F7B2774}" srcOrd="0" destOrd="0" presId="urn:microsoft.com/office/officeart/2005/8/layout/radial6"/>
    <dgm:cxn modelId="{D9F784D5-1EAB-41AA-ACC9-9DBA248E886A}" type="presOf" srcId="{FF65AE2F-B51C-4F11-A173-9A59C3C9905A}" destId="{7550E328-3B1D-487B-9074-967D9EA5F76B}" srcOrd="0" destOrd="0" presId="urn:microsoft.com/office/officeart/2005/8/layout/radial6"/>
    <dgm:cxn modelId="{7F317803-0B97-4BDF-B688-A8C363C45302}" type="presOf" srcId="{58F4C0A7-4E3A-4912-B6C0-036807847C5B}" destId="{1E279C9C-73D5-4217-9F6B-BB35862B285A}"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3C95CEEB-F6BF-43DD-91B7-D8A88850C1ED}" type="presOf" srcId="{F217ECD2-5E12-457B-8FC0-4195AAA326B7}" destId="{5937B9B3-960F-468D-8C56-DA0A67251142}" srcOrd="0" destOrd="0" presId="urn:microsoft.com/office/officeart/2005/8/layout/radial6"/>
    <dgm:cxn modelId="{E61BCAE2-5A25-4762-8B3F-CA83FA0B51B5}" type="presOf" srcId="{035F3E02-36CF-46CA-8DFA-A28AD613100C}" destId="{BBC049EB-E1AB-4DEF-A5B4-858449A90B79}" srcOrd="0" destOrd="0" presId="urn:microsoft.com/office/officeart/2005/8/layout/radial6"/>
    <dgm:cxn modelId="{1B74E010-0B7B-4824-BF1F-CF8620481222}" type="presOf" srcId="{9D3117A5-160C-4AB8-B626-CFBEE2865A65}" destId="{EA989E72-6E6B-4DC3-B93C-987B13F8FEA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01603EEC-6938-4C8B-A2D3-407117D18C9F}" type="presParOf" srcId="{4FC6BAF0-4101-448E-9AA0-8D284FEDA5C1}" destId="{1E279C9C-73D5-4217-9F6B-BB35862B285A}" srcOrd="0" destOrd="0" presId="urn:microsoft.com/office/officeart/2005/8/layout/radial6"/>
    <dgm:cxn modelId="{85128031-898D-4D40-97A9-94E17D195B6A}" type="presParOf" srcId="{4FC6BAF0-4101-448E-9AA0-8D284FEDA5C1}" destId="{1B3EF548-E10B-4220-A380-A10246D3917B}" srcOrd="1" destOrd="0" presId="urn:microsoft.com/office/officeart/2005/8/layout/radial6"/>
    <dgm:cxn modelId="{5597DB3F-D2DA-4AEF-A474-3D17F890BE94}" type="presParOf" srcId="{4FC6BAF0-4101-448E-9AA0-8D284FEDA5C1}" destId="{8020391A-FC75-46B6-97EB-B027DC8CE0F7}" srcOrd="2" destOrd="0" presId="urn:microsoft.com/office/officeart/2005/8/layout/radial6"/>
    <dgm:cxn modelId="{1D7EBA19-D46B-4610-8AEC-8C3AE251A445}" type="presParOf" srcId="{4FC6BAF0-4101-448E-9AA0-8D284FEDA5C1}" destId="{537D9F78-1E5C-473C-A6AE-132B553E0CE1}" srcOrd="3" destOrd="0" presId="urn:microsoft.com/office/officeart/2005/8/layout/radial6"/>
    <dgm:cxn modelId="{6BF8A94D-F4D4-470C-B048-2FF4DB32EA82}" type="presParOf" srcId="{4FC6BAF0-4101-448E-9AA0-8D284FEDA5C1}" destId="{7550E328-3B1D-487B-9074-967D9EA5F76B}" srcOrd="4" destOrd="0" presId="urn:microsoft.com/office/officeart/2005/8/layout/radial6"/>
    <dgm:cxn modelId="{15070CEB-7F49-433D-8DE1-AC9BE2D43296}" type="presParOf" srcId="{4FC6BAF0-4101-448E-9AA0-8D284FEDA5C1}" destId="{73523473-64CC-4D9D-BB1E-F7BF7115F0FB}" srcOrd="5" destOrd="0" presId="urn:microsoft.com/office/officeart/2005/8/layout/radial6"/>
    <dgm:cxn modelId="{C7F2239D-EB9A-4729-B798-C0B90BFD61B9}" type="presParOf" srcId="{4FC6BAF0-4101-448E-9AA0-8D284FEDA5C1}" destId="{BBC049EB-E1AB-4DEF-A5B4-858449A90B79}" srcOrd="6" destOrd="0" presId="urn:microsoft.com/office/officeart/2005/8/layout/radial6"/>
    <dgm:cxn modelId="{3F2B19A3-7D64-49EF-8664-AE5EE074B774}" type="presParOf" srcId="{4FC6BAF0-4101-448E-9AA0-8D284FEDA5C1}" destId="{C4E94218-8237-46E1-998C-7F0E1F7B2774}" srcOrd="7" destOrd="0" presId="urn:microsoft.com/office/officeart/2005/8/layout/radial6"/>
    <dgm:cxn modelId="{9E64E82B-FE16-4202-ACC4-3E313C58FD55}" type="presParOf" srcId="{4FC6BAF0-4101-448E-9AA0-8D284FEDA5C1}" destId="{B78A92F8-41A4-4C1D-99B0-8987DA80E0A0}" srcOrd="8" destOrd="0" presId="urn:microsoft.com/office/officeart/2005/8/layout/radial6"/>
    <dgm:cxn modelId="{1D4B8FE8-5A5E-4C2F-B7CA-5B96E696E011}" type="presParOf" srcId="{4FC6BAF0-4101-448E-9AA0-8D284FEDA5C1}" destId="{EA989E72-6E6B-4DC3-B93C-987B13F8FEAB}" srcOrd="9" destOrd="0" presId="urn:microsoft.com/office/officeart/2005/8/layout/radial6"/>
    <dgm:cxn modelId="{77DF0FEA-3AA2-40AF-BBD0-B936787110B7}" type="presParOf" srcId="{4FC6BAF0-4101-448E-9AA0-8D284FEDA5C1}" destId="{373D69E0-3FDC-4D39-9F11-29D05845FFFD}" srcOrd="10" destOrd="0" presId="urn:microsoft.com/office/officeart/2005/8/layout/radial6"/>
    <dgm:cxn modelId="{97C6E28D-0D1A-4C9A-86B0-87EEE190166D}" type="presParOf" srcId="{4FC6BAF0-4101-448E-9AA0-8D284FEDA5C1}" destId="{6B876D19-8CF1-47D7-AD6C-8E6DAC518124}" srcOrd="11" destOrd="0" presId="urn:microsoft.com/office/officeart/2005/8/layout/radial6"/>
    <dgm:cxn modelId="{A0BBE16A-8541-465F-A74E-96B7BDC9FC4B}"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2D1E3D15-DC53-4E14-B0CD-2C8C073D3545}" type="presOf" srcId="{9D3117A5-160C-4AB8-B626-CFBEE2865A65}" destId="{EA989E72-6E6B-4DC3-B93C-987B13F8FEAB}" srcOrd="0" destOrd="0" presId="urn:microsoft.com/office/officeart/2005/8/layout/radial6"/>
    <dgm:cxn modelId="{C54EFCDF-4452-4694-B245-73C1B9113322}" type="presOf" srcId="{58F4C0A7-4E3A-4912-B6C0-036807847C5B}" destId="{1E279C9C-73D5-4217-9F6B-BB35862B285A}" srcOrd="0" destOrd="0" presId="urn:microsoft.com/office/officeart/2005/8/layout/radial6"/>
    <dgm:cxn modelId="{0F3FA3F2-685D-43D0-9852-B14266601E02}" type="presOf" srcId="{FF65AE2F-B51C-4F11-A173-9A59C3C9905A}" destId="{7550E328-3B1D-487B-9074-967D9EA5F76B}" srcOrd="0" destOrd="0" presId="urn:microsoft.com/office/officeart/2005/8/layout/radial6"/>
    <dgm:cxn modelId="{F47836A8-BF92-49D7-B383-0340DC03E5A5}" type="presOf" srcId="{035F3E02-36CF-46CA-8DFA-A28AD613100C}" destId="{BBC049EB-E1AB-4DEF-A5B4-858449A90B79}"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E6433D49-77AD-42CC-B77F-E0D3BDAF4202}" type="presOf" srcId="{5A9D3FE6-033F-4165-9588-5D59889A6336}" destId="{373D69E0-3FDC-4D39-9F11-29D05845FFFD}" srcOrd="0" destOrd="0" presId="urn:microsoft.com/office/officeart/2005/8/layout/radial6"/>
    <dgm:cxn modelId="{790C16A1-2965-4810-B743-3964E4A031B7}" type="presOf" srcId="{BFFB93D3-23FC-42B1-B494-46DE590A5F1A}" destId="{4FC6BAF0-4101-448E-9AA0-8D284FEDA5C1}" srcOrd="0" destOrd="0" presId="urn:microsoft.com/office/officeart/2005/8/layout/radial6"/>
    <dgm:cxn modelId="{80D95A8B-E0D7-4625-B50C-90CE07A21155}" type="presOf" srcId="{B24BBE33-DB04-4A9D-AA15-CC6B1E530E79}" destId="{1B3EF548-E10B-4220-A380-A10246D3917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379DCC77-FC37-46E2-AFFD-2C607EBF05C9}"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1B0B898C-2AAA-4F02-AFCE-D08DFA202B5A}" type="presOf" srcId="{71624249-530B-4714-A07A-59675AD32891}" destId="{537D9F78-1E5C-473C-A6AE-132B553E0CE1}" srcOrd="0" destOrd="0" presId="urn:microsoft.com/office/officeart/2005/8/layout/radial6"/>
    <dgm:cxn modelId="{7245C5A9-6B65-4491-928A-63DE9B2FE7A2}" type="presOf" srcId="{F217ECD2-5E12-457B-8FC0-4195AAA326B7}" destId="{5937B9B3-960F-468D-8C56-DA0A67251142}" srcOrd="0" destOrd="0" presId="urn:microsoft.com/office/officeart/2005/8/layout/radial6"/>
    <dgm:cxn modelId="{85F0085A-C5B6-4FDB-8C5D-57066D54ED4E}" type="presParOf" srcId="{4FC6BAF0-4101-448E-9AA0-8D284FEDA5C1}" destId="{1E279C9C-73D5-4217-9F6B-BB35862B285A}" srcOrd="0" destOrd="0" presId="urn:microsoft.com/office/officeart/2005/8/layout/radial6"/>
    <dgm:cxn modelId="{659EC6B4-AE9F-4574-B9D4-97D3E49526C2}" type="presParOf" srcId="{4FC6BAF0-4101-448E-9AA0-8D284FEDA5C1}" destId="{1B3EF548-E10B-4220-A380-A10246D3917B}" srcOrd="1" destOrd="0" presId="urn:microsoft.com/office/officeart/2005/8/layout/radial6"/>
    <dgm:cxn modelId="{055E9721-C5CE-4412-845C-9C4CDB3B4AE0}" type="presParOf" srcId="{4FC6BAF0-4101-448E-9AA0-8D284FEDA5C1}" destId="{8020391A-FC75-46B6-97EB-B027DC8CE0F7}" srcOrd="2" destOrd="0" presId="urn:microsoft.com/office/officeart/2005/8/layout/radial6"/>
    <dgm:cxn modelId="{4126C2D1-2DE9-4544-B611-0096F793ED44}" type="presParOf" srcId="{4FC6BAF0-4101-448E-9AA0-8D284FEDA5C1}" destId="{537D9F78-1E5C-473C-A6AE-132B553E0CE1}" srcOrd="3" destOrd="0" presId="urn:microsoft.com/office/officeart/2005/8/layout/radial6"/>
    <dgm:cxn modelId="{AD01314C-3943-40D7-AAC4-1E3CF640DB99}" type="presParOf" srcId="{4FC6BAF0-4101-448E-9AA0-8D284FEDA5C1}" destId="{7550E328-3B1D-487B-9074-967D9EA5F76B}" srcOrd="4" destOrd="0" presId="urn:microsoft.com/office/officeart/2005/8/layout/radial6"/>
    <dgm:cxn modelId="{466DBEAA-C8EF-42A9-8B69-8C8694222CDA}" type="presParOf" srcId="{4FC6BAF0-4101-448E-9AA0-8D284FEDA5C1}" destId="{73523473-64CC-4D9D-BB1E-F7BF7115F0FB}" srcOrd="5" destOrd="0" presId="urn:microsoft.com/office/officeart/2005/8/layout/radial6"/>
    <dgm:cxn modelId="{181385C9-CCC9-451C-B82E-D7C8486C650C}" type="presParOf" srcId="{4FC6BAF0-4101-448E-9AA0-8D284FEDA5C1}" destId="{BBC049EB-E1AB-4DEF-A5B4-858449A90B79}" srcOrd="6" destOrd="0" presId="urn:microsoft.com/office/officeart/2005/8/layout/radial6"/>
    <dgm:cxn modelId="{0FB5467D-1646-4C56-AD0C-AB5CD89EA950}" type="presParOf" srcId="{4FC6BAF0-4101-448E-9AA0-8D284FEDA5C1}" destId="{C4E94218-8237-46E1-998C-7F0E1F7B2774}" srcOrd="7" destOrd="0" presId="urn:microsoft.com/office/officeart/2005/8/layout/radial6"/>
    <dgm:cxn modelId="{B96DB37B-2039-4E41-971D-A990A54D1BC1}" type="presParOf" srcId="{4FC6BAF0-4101-448E-9AA0-8D284FEDA5C1}" destId="{B78A92F8-41A4-4C1D-99B0-8987DA80E0A0}" srcOrd="8" destOrd="0" presId="urn:microsoft.com/office/officeart/2005/8/layout/radial6"/>
    <dgm:cxn modelId="{B43368F7-7980-4334-AE02-CD6C125F5D5A}" type="presParOf" srcId="{4FC6BAF0-4101-448E-9AA0-8D284FEDA5C1}" destId="{EA989E72-6E6B-4DC3-B93C-987B13F8FEAB}" srcOrd="9" destOrd="0" presId="urn:microsoft.com/office/officeart/2005/8/layout/radial6"/>
    <dgm:cxn modelId="{44B7E713-C49E-4DA7-B2B9-2F26628A1B10}" type="presParOf" srcId="{4FC6BAF0-4101-448E-9AA0-8D284FEDA5C1}" destId="{373D69E0-3FDC-4D39-9F11-29D05845FFFD}" srcOrd="10" destOrd="0" presId="urn:microsoft.com/office/officeart/2005/8/layout/radial6"/>
    <dgm:cxn modelId="{2FA2CAA3-0A0B-49BE-9489-12A64CC4A2D4}" type="presParOf" srcId="{4FC6BAF0-4101-448E-9AA0-8D284FEDA5C1}" destId="{6B876D19-8CF1-47D7-AD6C-8E6DAC518124}" srcOrd="11" destOrd="0" presId="urn:microsoft.com/office/officeart/2005/8/layout/radial6"/>
    <dgm:cxn modelId="{D146D6DB-C182-49E4-9FDA-DDBFCCB8B611}"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15F7011E-6622-4DEA-A704-2F77157E7A49}" type="presOf" srcId="{71624249-530B-4714-A07A-59675AD32891}" destId="{537D9F78-1E5C-473C-A6AE-132B553E0CE1}" srcOrd="0" destOrd="0" presId="urn:microsoft.com/office/officeart/2005/8/layout/radial6"/>
    <dgm:cxn modelId="{304E7FFB-FB22-423E-B9BF-CF4A05E5C4C7}" type="presOf" srcId="{F217ECD2-5E12-457B-8FC0-4195AAA326B7}" destId="{5937B9B3-960F-468D-8C56-DA0A67251142}" srcOrd="0" destOrd="0" presId="urn:microsoft.com/office/officeart/2005/8/layout/radial6"/>
    <dgm:cxn modelId="{5B91B3F7-1C2D-4F4D-BAD2-88D0E5665707}" type="presOf" srcId="{E68D4694-1F67-49E2-A33E-1B5AAB5A13F8}" destId="{C4E94218-8237-46E1-998C-7F0E1F7B2774}" srcOrd="0" destOrd="0" presId="urn:microsoft.com/office/officeart/2005/8/layout/radial6"/>
    <dgm:cxn modelId="{3045D71B-9328-4290-943E-B1E2B9BEB491}" type="presOf" srcId="{B24BBE33-DB04-4A9D-AA15-CC6B1E530E79}" destId="{1B3EF548-E10B-4220-A380-A10246D3917B}" srcOrd="0" destOrd="0" presId="urn:microsoft.com/office/officeart/2005/8/layout/radial6"/>
    <dgm:cxn modelId="{10CFED74-95C3-4C3D-B18C-00E45165312F}" type="presOf" srcId="{035F3E02-36CF-46CA-8DFA-A28AD613100C}" destId="{BBC049EB-E1AB-4DEF-A5B4-858449A90B79}"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2D94E225-DA24-444F-A2F5-68543C10FACB}" srcId="{58F4C0A7-4E3A-4912-B6C0-036807847C5B}" destId="{5A9D3FE6-033F-4165-9588-5D59889A6336}" srcOrd="3" destOrd="0" parTransId="{AF914886-E8A6-494C-82BE-ACA5AEF0C3B4}" sibTransId="{F217ECD2-5E12-457B-8FC0-4195AAA326B7}"/>
    <dgm:cxn modelId="{D7CB457B-4D02-4AA8-AE53-41356215C631}" type="presOf" srcId="{9D3117A5-160C-4AB8-B626-CFBEE2865A65}" destId="{EA989E72-6E6B-4DC3-B93C-987B13F8FEAB}"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1D42D3ED-74F3-4075-87BC-6422F5F1B420}"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0622FDAA-1B71-41DC-8D0A-9C4B20EA05C7}" srcId="{58F4C0A7-4E3A-4912-B6C0-036807847C5B}" destId="{E68D4694-1F67-49E2-A33E-1B5AAB5A13F8}" srcOrd="2" destOrd="0" parTransId="{7DA31B5B-BEC7-4739-95BA-1194311F6E11}" sibTransId="{9D3117A5-160C-4AB8-B626-CFBEE2865A65}"/>
    <dgm:cxn modelId="{5E5D0A7E-9981-4199-9714-F5F28B25CBB3}" type="presOf" srcId="{58F4C0A7-4E3A-4912-B6C0-036807847C5B}" destId="{1E279C9C-73D5-4217-9F6B-BB35862B285A}" srcOrd="0" destOrd="0" presId="urn:microsoft.com/office/officeart/2005/8/layout/radial6"/>
    <dgm:cxn modelId="{C97C03F3-A240-46AA-9F1A-0750232ED197}" type="presOf" srcId="{5A9D3FE6-033F-4165-9588-5D59889A6336}" destId="{373D69E0-3FDC-4D39-9F11-29D05845FFFD}" srcOrd="0" destOrd="0" presId="urn:microsoft.com/office/officeart/2005/8/layout/radial6"/>
    <dgm:cxn modelId="{2000EA62-13ED-4563-A39A-5C4CCE536FEF}" type="presOf" srcId="{BFFB93D3-23FC-42B1-B494-46DE590A5F1A}" destId="{4FC6BAF0-4101-448E-9AA0-8D284FEDA5C1}" srcOrd="0" destOrd="0" presId="urn:microsoft.com/office/officeart/2005/8/layout/radial6"/>
    <dgm:cxn modelId="{B84CEABF-C2FA-4C20-B649-44493C6AA817}" type="presParOf" srcId="{4FC6BAF0-4101-448E-9AA0-8D284FEDA5C1}" destId="{1E279C9C-73D5-4217-9F6B-BB35862B285A}" srcOrd="0" destOrd="0" presId="urn:microsoft.com/office/officeart/2005/8/layout/radial6"/>
    <dgm:cxn modelId="{2CAE666A-2B39-40DC-98E8-3B54DCF32B20}" type="presParOf" srcId="{4FC6BAF0-4101-448E-9AA0-8D284FEDA5C1}" destId="{1B3EF548-E10B-4220-A380-A10246D3917B}" srcOrd="1" destOrd="0" presId="urn:microsoft.com/office/officeart/2005/8/layout/radial6"/>
    <dgm:cxn modelId="{46898089-4CD1-4B67-9599-E31C0ECD7F61}" type="presParOf" srcId="{4FC6BAF0-4101-448E-9AA0-8D284FEDA5C1}" destId="{8020391A-FC75-46B6-97EB-B027DC8CE0F7}" srcOrd="2" destOrd="0" presId="urn:microsoft.com/office/officeart/2005/8/layout/radial6"/>
    <dgm:cxn modelId="{E74A84A6-3B4F-48F7-AEB6-AA7C37323532}" type="presParOf" srcId="{4FC6BAF0-4101-448E-9AA0-8D284FEDA5C1}" destId="{537D9F78-1E5C-473C-A6AE-132B553E0CE1}" srcOrd="3" destOrd="0" presId="urn:microsoft.com/office/officeart/2005/8/layout/radial6"/>
    <dgm:cxn modelId="{8FD55373-9F09-4162-AE30-EB25B0AD7D99}" type="presParOf" srcId="{4FC6BAF0-4101-448E-9AA0-8D284FEDA5C1}" destId="{7550E328-3B1D-487B-9074-967D9EA5F76B}" srcOrd="4" destOrd="0" presId="urn:microsoft.com/office/officeart/2005/8/layout/radial6"/>
    <dgm:cxn modelId="{27AE7A56-A0D4-414B-AD8C-C35540403460}" type="presParOf" srcId="{4FC6BAF0-4101-448E-9AA0-8D284FEDA5C1}" destId="{73523473-64CC-4D9D-BB1E-F7BF7115F0FB}" srcOrd="5" destOrd="0" presId="urn:microsoft.com/office/officeart/2005/8/layout/radial6"/>
    <dgm:cxn modelId="{751FC80E-24D9-4D8F-AA9A-123B63E7D83A}" type="presParOf" srcId="{4FC6BAF0-4101-448E-9AA0-8D284FEDA5C1}" destId="{BBC049EB-E1AB-4DEF-A5B4-858449A90B79}" srcOrd="6" destOrd="0" presId="urn:microsoft.com/office/officeart/2005/8/layout/radial6"/>
    <dgm:cxn modelId="{C429C267-4AB4-4F8E-ACBD-34A439E91365}" type="presParOf" srcId="{4FC6BAF0-4101-448E-9AA0-8D284FEDA5C1}" destId="{C4E94218-8237-46E1-998C-7F0E1F7B2774}" srcOrd="7" destOrd="0" presId="urn:microsoft.com/office/officeart/2005/8/layout/radial6"/>
    <dgm:cxn modelId="{79BC9BD5-AAC1-4E73-A9F1-8091BB0A90EA}" type="presParOf" srcId="{4FC6BAF0-4101-448E-9AA0-8D284FEDA5C1}" destId="{B78A92F8-41A4-4C1D-99B0-8987DA80E0A0}" srcOrd="8" destOrd="0" presId="urn:microsoft.com/office/officeart/2005/8/layout/radial6"/>
    <dgm:cxn modelId="{326C6E3A-B9F4-4882-B37B-4A80A469C88D}" type="presParOf" srcId="{4FC6BAF0-4101-448E-9AA0-8D284FEDA5C1}" destId="{EA989E72-6E6B-4DC3-B93C-987B13F8FEAB}" srcOrd="9" destOrd="0" presId="urn:microsoft.com/office/officeart/2005/8/layout/radial6"/>
    <dgm:cxn modelId="{83170DD2-D6B2-4D68-8EE9-29E186D314C9}" type="presParOf" srcId="{4FC6BAF0-4101-448E-9AA0-8D284FEDA5C1}" destId="{373D69E0-3FDC-4D39-9F11-29D05845FFFD}" srcOrd="10" destOrd="0" presId="urn:microsoft.com/office/officeart/2005/8/layout/radial6"/>
    <dgm:cxn modelId="{D0E00D5E-EA3D-4E1F-B5F2-8F319C8A6747}" type="presParOf" srcId="{4FC6BAF0-4101-448E-9AA0-8D284FEDA5C1}" destId="{6B876D19-8CF1-47D7-AD6C-8E6DAC518124}" srcOrd="11" destOrd="0" presId="urn:microsoft.com/office/officeart/2005/8/layout/radial6"/>
    <dgm:cxn modelId="{4A7C4F40-5163-4556-9F32-FF0A4846CC42}"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6865E74B-5919-4124-B136-6906CFE9A7E3}" type="presOf" srcId="{035F3E02-36CF-46CA-8DFA-A28AD613100C}" destId="{BBC049EB-E1AB-4DEF-A5B4-858449A90B79}" srcOrd="0" destOrd="0" presId="urn:microsoft.com/office/officeart/2005/8/layout/radial6"/>
    <dgm:cxn modelId="{0324FDB1-5D2D-4434-B6CA-B8629AFFB1A5}" type="presOf" srcId="{58F4C0A7-4E3A-4912-B6C0-036807847C5B}" destId="{1E279C9C-73D5-4217-9F6B-BB35862B285A}" srcOrd="0" destOrd="0" presId="urn:microsoft.com/office/officeart/2005/8/layout/radial6"/>
    <dgm:cxn modelId="{3F440910-5FD6-467D-A7F0-4D92AF6938BA}" type="presOf" srcId="{F217ECD2-5E12-457B-8FC0-4195AAA326B7}" destId="{5937B9B3-960F-468D-8C56-DA0A67251142}" srcOrd="0" destOrd="0" presId="urn:microsoft.com/office/officeart/2005/8/layout/radial6"/>
    <dgm:cxn modelId="{5000C460-71F9-4592-8EEF-C7624420F04A}" type="presOf" srcId="{9D3117A5-160C-4AB8-B626-CFBEE2865A65}" destId="{EA989E72-6E6B-4DC3-B93C-987B13F8FEAB}" srcOrd="0" destOrd="0" presId="urn:microsoft.com/office/officeart/2005/8/layout/radial6"/>
    <dgm:cxn modelId="{C4A44572-F236-45DF-8757-19C2E44F2F90}" type="presOf" srcId="{E68D4694-1F67-49E2-A33E-1B5AAB5A13F8}" destId="{C4E94218-8237-46E1-998C-7F0E1F7B2774}"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9A673780-83DF-4051-BF7E-F0EC25128852}" type="presOf" srcId="{B24BBE33-DB04-4A9D-AA15-CC6B1E530E79}" destId="{1B3EF548-E10B-4220-A380-A10246D3917B}" srcOrd="0" destOrd="0" presId="urn:microsoft.com/office/officeart/2005/8/layout/radial6"/>
    <dgm:cxn modelId="{D9C0B7C7-0BDE-46F1-9178-430E448344C7}" type="presOf" srcId="{FF65AE2F-B51C-4F11-A173-9A59C3C9905A}" destId="{7550E328-3B1D-487B-9074-967D9EA5F76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7A27D5E0-E7DB-426D-8FC2-AAACA7AAFCC1}" srcId="{58F4C0A7-4E3A-4912-B6C0-036807847C5B}" destId="{B24BBE33-DB04-4A9D-AA15-CC6B1E530E79}" srcOrd="0" destOrd="0" parTransId="{BAB1F31B-805C-4CFD-B27B-315DD8788D2C}" sibTransId="{71624249-530B-4714-A07A-59675AD32891}"/>
    <dgm:cxn modelId="{CA06F1CB-A43A-4D09-AD0D-4B6F39F04D88}" srcId="{58F4C0A7-4E3A-4912-B6C0-036807847C5B}" destId="{FF65AE2F-B51C-4F11-A173-9A59C3C9905A}" srcOrd="1" destOrd="0" parTransId="{398AC6AC-7BED-4BA8-8F4E-E4D3E0227451}" sibTransId="{035F3E02-36CF-46CA-8DFA-A28AD613100C}"/>
    <dgm:cxn modelId="{0622FDAA-1B71-41DC-8D0A-9C4B20EA05C7}" srcId="{58F4C0A7-4E3A-4912-B6C0-036807847C5B}" destId="{E68D4694-1F67-49E2-A33E-1B5AAB5A13F8}" srcOrd="2" destOrd="0" parTransId="{7DA31B5B-BEC7-4739-95BA-1194311F6E11}" sibTransId="{9D3117A5-160C-4AB8-B626-CFBEE2865A65}"/>
    <dgm:cxn modelId="{DE8B6BA7-8F87-4029-B752-824BB6511B1C}" type="presOf" srcId="{BFFB93D3-23FC-42B1-B494-46DE590A5F1A}" destId="{4FC6BAF0-4101-448E-9AA0-8D284FEDA5C1}" srcOrd="0" destOrd="0" presId="urn:microsoft.com/office/officeart/2005/8/layout/radial6"/>
    <dgm:cxn modelId="{96614EA4-F9BD-449D-854D-C01D5F9AA599}" type="presOf" srcId="{71624249-530B-4714-A07A-59675AD32891}" destId="{537D9F78-1E5C-473C-A6AE-132B553E0CE1}" srcOrd="0" destOrd="0" presId="urn:microsoft.com/office/officeart/2005/8/layout/radial6"/>
    <dgm:cxn modelId="{263F6C59-47CA-4895-8CA4-D34C810C7B5E}" type="presOf" srcId="{5A9D3FE6-033F-4165-9588-5D59889A6336}" destId="{373D69E0-3FDC-4D39-9F11-29D05845FFFD}" srcOrd="0" destOrd="0" presId="urn:microsoft.com/office/officeart/2005/8/layout/radial6"/>
    <dgm:cxn modelId="{F03624C8-E822-4A99-9F14-C170041E4AD9}" type="presParOf" srcId="{4FC6BAF0-4101-448E-9AA0-8D284FEDA5C1}" destId="{1E279C9C-73D5-4217-9F6B-BB35862B285A}" srcOrd="0" destOrd="0" presId="urn:microsoft.com/office/officeart/2005/8/layout/radial6"/>
    <dgm:cxn modelId="{EEA7AF17-4713-4C8A-A2A7-0D850F609CEF}" type="presParOf" srcId="{4FC6BAF0-4101-448E-9AA0-8D284FEDA5C1}" destId="{1B3EF548-E10B-4220-A380-A10246D3917B}" srcOrd="1" destOrd="0" presId="urn:microsoft.com/office/officeart/2005/8/layout/radial6"/>
    <dgm:cxn modelId="{99CFCF5C-D9ED-4EE2-A6C8-01AACFED2A3D}" type="presParOf" srcId="{4FC6BAF0-4101-448E-9AA0-8D284FEDA5C1}" destId="{8020391A-FC75-46B6-97EB-B027DC8CE0F7}" srcOrd="2" destOrd="0" presId="urn:microsoft.com/office/officeart/2005/8/layout/radial6"/>
    <dgm:cxn modelId="{46D3302B-2C8F-4142-AF26-06D7FBE529EF}" type="presParOf" srcId="{4FC6BAF0-4101-448E-9AA0-8D284FEDA5C1}" destId="{537D9F78-1E5C-473C-A6AE-132B553E0CE1}" srcOrd="3" destOrd="0" presId="urn:microsoft.com/office/officeart/2005/8/layout/radial6"/>
    <dgm:cxn modelId="{547FF212-E0EF-49A0-A86B-6DD4745C485D}" type="presParOf" srcId="{4FC6BAF0-4101-448E-9AA0-8D284FEDA5C1}" destId="{7550E328-3B1D-487B-9074-967D9EA5F76B}" srcOrd="4" destOrd="0" presId="urn:microsoft.com/office/officeart/2005/8/layout/radial6"/>
    <dgm:cxn modelId="{FF96F480-05EF-4D18-896D-A62EFEDA5AE8}" type="presParOf" srcId="{4FC6BAF0-4101-448E-9AA0-8D284FEDA5C1}" destId="{73523473-64CC-4D9D-BB1E-F7BF7115F0FB}" srcOrd="5" destOrd="0" presId="urn:microsoft.com/office/officeart/2005/8/layout/radial6"/>
    <dgm:cxn modelId="{75FBA763-4630-4F79-B194-87F19F5ABC32}" type="presParOf" srcId="{4FC6BAF0-4101-448E-9AA0-8D284FEDA5C1}" destId="{BBC049EB-E1AB-4DEF-A5B4-858449A90B79}" srcOrd="6" destOrd="0" presId="urn:microsoft.com/office/officeart/2005/8/layout/radial6"/>
    <dgm:cxn modelId="{CEDBB536-5247-49F9-9C8D-54ADD1A8F97A}" type="presParOf" srcId="{4FC6BAF0-4101-448E-9AA0-8D284FEDA5C1}" destId="{C4E94218-8237-46E1-998C-7F0E1F7B2774}" srcOrd="7" destOrd="0" presId="urn:microsoft.com/office/officeart/2005/8/layout/radial6"/>
    <dgm:cxn modelId="{8B67E21D-46F7-4B26-B41B-2AACDB29BE23}" type="presParOf" srcId="{4FC6BAF0-4101-448E-9AA0-8D284FEDA5C1}" destId="{B78A92F8-41A4-4C1D-99B0-8987DA80E0A0}" srcOrd="8" destOrd="0" presId="urn:microsoft.com/office/officeart/2005/8/layout/radial6"/>
    <dgm:cxn modelId="{471F4225-90A2-4CB5-9BD6-881EB7D0A3FB}" type="presParOf" srcId="{4FC6BAF0-4101-448E-9AA0-8D284FEDA5C1}" destId="{EA989E72-6E6B-4DC3-B93C-987B13F8FEAB}" srcOrd="9" destOrd="0" presId="urn:microsoft.com/office/officeart/2005/8/layout/radial6"/>
    <dgm:cxn modelId="{E177C058-6411-4907-8063-E3E8850C8955}" type="presParOf" srcId="{4FC6BAF0-4101-448E-9AA0-8D284FEDA5C1}" destId="{373D69E0-3FDC-4D39-9F11-29D05845FFFD}" srcOrd="10" destOrd="0" presId="urn:microsoft.com/office/officeart/2005/8/layout/radial6"/>
    <dgm:cxn modelId="{967A585F-B775-43F7-A727-6CAA2D4E7D33}" type="presParOf" srcId="{4FC6BAF0-4101-448E-9AA0-8D284FEDA5C1}" destId="{6B876D19-8CF1-47D7-AD6C-8E6DAC518124}" srcOrd="11" destOrd="0" presId="urn:microsoft.com/office/officeart/2005/8/layout/radial6"/>
    <dgm:cxn modelId="{2F7887F4-EC76-4151-880D-9058D94CD2B5}"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88383F2F-04A6-4A66-AE8C-ABBC05A3B81C}" type="presOf" srcId="{71624249-530B-4714-A07A-59675AD32891}" destId="{537D9F78-1E5C-473C-A6AE-132B553E0CE1}" srcOrd="0" destOrd="0" presId="urn:microsoft.com/office/officeart/2005/8/layout/radial6"/>
    <dgm:cxn modelId="{022660E8-75C8-450F-BC0C-559872A9342D}" type="presOf" srcId="{035F3E02-36CF-46CA-8DFA-A28AD613100C}" destId="{BBC049EB-E1AB-4DEF-A5B4-858449A90B79}"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DC269F02-5CE5-44C3-B9A8-7EC418DE3D27}" type="presOf" srcId="{E68D4694-1F67-49E2-A33E-1B5AAB5A13F8}" destId="{C4E94218-8237-46E1-998C-7F0E1F7B2774}"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E0F60F29-BC38-4CDA-BE53-EF829037EAAD}"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97C2FA09-2694-4197-808C-3E7C68CBAFFC}" type="presOf" srcId="{58F4C0A7-4E3A-4912-B6C0-036807847C5B}" destId="{1E279C9C-73D5-4217-9F6B-BB35862B285A}" srcOrd="0" destOrd="0" presId="urn:microsoft.com/office/officeart/2005/8/layout/radial6"/>
    <dgm:cxn modelId="{571AB34D-A732-48B7-9E72-7A3BCAE9E2E4}"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C01F296C-F5E8-450D-98F9-1B73572E0B0F}" type="presOf" srcId="{BFFB93D3-23FC-42B1-B494-46DE590A5F1A}" destId="{4FC6BAF0-4101-448E-9AA0-8D284FEDA5C1}" srcOrd="0" destOrd="0" presId="urn:microsoft.com/office/officeart/2005/8/layout/radial6"/>
    <dgm:cxn modelId="{F1F906A5-E1B2-47E4-BF80-0D34771972CF}" type="presOf" srcId="{FF65AE2F-B51C-4F11-A173-9A59C3C9905A}" destId="{7550E328-3B1D-487B-9074-967D9EA5F76B}" srcOrd="0" destOrd="0" presId="urn:microsoft.com/office/officeart/2005/8/layout/radial6"/>
    <dgm:cxn modelId="{AC98B1AD-52FA-43BE-8DC5-F73DB2745E41}" type="presOf" srcId="{5A9D3FE6-033F-4165-9588-5D59889A6336}" destId="{373D69E0-3FDC-4D39-9F11-29D05845FFFD}" srcOrd="0" destOrd="0" presId="urn:microsoft.com/office/officeart/2005/8/layout/radial6"/>
    <dgm:cxn modelId="{AE1D15F1-0793-4DFB-922E-CB812B3794BC}" type="presOf" srcId="{9D3117A5-160C-4AB8-B626-CFBEE2865A65}" destId="{EA989E72-6E6B-4DC3-B93C-987B13F8FEAB}" srcOrd="0" destOrd="0" presId="urn:microsoft.com/office/officeart/2005/8/layout/radial6"/>
    <dgm:cxn modelId="{299F68A7-FE9C-4E0C-BCF7-DE4033359CA1}" type="presParOf" srcId="{4FC6BAF0-4101-448E-9AA0-8D284FEDA5C1}" destId="{1E279C9C-73D5-4217-9F6B-BB35862B285A}" srcOrd="0" destOrd="0" presId="urn:microsoft.com/office/officeart/2005/8/layout/radial6"/>
    <dgm:cxn modelId="{A8605687-2898-48AC-8B26-D86F7F5A3E28}" type="presParOf" srcId="{4FC6BAF0-4101-448E-9AA0-8D284FEDA5C1}" destId="{1B3EF548-E10B-4220-A380-A10246D3917B}" srcOrd="1" destOrd="0" presId="urn:microsoft.com/office/officeart/2005/8/layout/radial6"/>
    <dgm:cxn modelId="{6D5B6D1C-BB72-4250-BAC4-147E3705D97B}" type="presParOf" srcId="{4FC6BAF0-4101-448E-9AA0-8D284FEDA5C1}" destId="{8020391A-FC75-46B6-97EB-B027DC8CE0F7}" srcOrd="2" destOrd="0" presId="urn:microsoft.com/office/officeart/2005/8/layout/radial6"/>
    <dgm:cxn modelId="{F659358D-1479-46AD-BAEF-B419B2B50C2E}" type="presParOf" srcId="{4FC6BAF0-4101-448E-9AA0-8D284FEDA5C1}" destId="{537D9F78-1E5C-473C-A6AE-132B553E0CE1}" srcOrd="3" destOrd="0" presId="urn:microsoft.com/office/officeart/2005/8/layout/radial6"/>
    <dgm:cxn modelId="{DA3E663C-896A-4DBC-B1F8-B7F576B536D1}" type="presParOf" srcId="{4FC6BAF0-4101-448E-9AA0-8D284FEDA5C1}" destId="{7550E328-3B1D-487B-9074-967D9EA5F76B}" srcOrd="4" destOrd="0" presId="urn:microsoft.com/office/officeart/2005/8/layout/radial6"/>
    <dgm:cxn modelId="{451707C0-34CE-41F7-86DE-07AB88E3BCAD}" type="presParOf" srcId="{4FC6BAF0-4101-448E-9AA0-8D284FEDA5C1}" destId="{73523473-64CC-4D9D-BB1E-F7BF7115F0FB}" srcOrd="5" destOrd="0" presId="urn:microsoft.com/office/officeart/2005/8/layout/radial6"/>
    <dgm:cxn modelId="{6A34093F-FFC9-44ED-8CFD-F9FF7006B8DD}" type="presParOf" srcId="{4FC6BAF0-4101-448E-9AA0-8D284FEDA5C1}" destId="{BBC049EB-E1AB-4DEF-A5B4-858449A90B79}" srcOrd="6" destOrd="0" presId="urn:microsoft.com/office/officeart/2005/8/layout/radial6"/>
    <dgm:cxn modelId="{E098C247-D3E9-4E0F-9D7A-5ADA512B08D9}" type="presParOf" srcId="{4FC6BAF0-4101-448E-9AA0-8D284FEDA5C1}" destId="{C4E94218-8237-46E1-998C-7F0E1F7B2774}" srcOrd="7" destOrd="0" presId="urn:microsoft.com/office/officeart/2005/8/layout/radial6"/>
    <dgm:cxn modelId="{F91AEFED-29C2-4DC1-929A-E44E47B46B86}" type="presParOf" srcId="{4FC6BAF0-4101-448E-9AA0-8D284FEDA5C1}" destId="{B78A92F8-41A4-4C1D-99B0-8987DA80E0A0}" srcOrd="8" destOrd="0" presId="urn:microsoft.com/office/officeart/2005/8/layout/radial6"/>
    <dgm:cxn modelId="{89D22E4E-DCB7-4BB9-9D2D-354528C44F41}" type="presParOf" srcId="{4FC6BAF0-4101-448E-9AA0-8D284FEDA5C1}" destId="{EA989E72-6E6B-4DC3-B93C-987B13F8FEAB}" srcOrd="9" destOrd="0" presId="urn:microsoft.com/office/officeart/2005/8/layout/radial6"/>
    <dgm:cxn modelId="{8318CB0B-76C5-4937-85EB-C0F848E200FB}" type="presParOf" srcId="{4FC6BAF0-4101-448E-9AA0-8D284FEDA5C1}" destId="{373D69E0-3FDC-4D39-9F11-29D05845FFFD}" srcOrd="10" destOrd="0" presId="urn:microsoft.com/office/officeart/2005/8/layout/radial6"/>
    <dgm:cxn modelId="{3CC7D557-A775-4143-8FA7-8FC4515124C1}" type="presParOf" srcId="{4FC6BAF0-4101-448E-9AA0-8D284FEDA5C1}" destId="{6B876D19-8CF1-47D7-AD6C-8E6DAC518124}" srcOrd="11" destOrd="0" presId="urn:microsoft.com/office/officeart/2005/8/layout/radial6"/>
    <dgm:cxn modelId="{A76FE03D-22EB-4E90-9128-2C595C193BA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C6991E2B-6050-4EA7-BD38-9C38395E7AD1}" type="presOf" srcId="{F217ECD2-5E12-457B-8FC0-4195AAA326B7}" destId="{5937B9B3-960F-468D-8C56-DA0A67251142}" srcOrd="0" destOrd="0" presId="urn:microsoft.com/office/officeart/2005/8/layout/radial6"/>
    <dgm:cxn modelId="{82C4629B-6B96-474C-81FB-1958CBB613C7}" type="presOf" srcId="{BFFB93D3-23FC-42B1-B494-46DE590A5F1A}" destId="{4FC6BAF0-4101-448E-9AA0-8D284FEDA5C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71AA71F7-6618-4077-846E-CC7865406200}" type="presOf" srcId="{58F4C0A7-4E3A-4912-B6C0-036807847C5B}" destId="{1E279C9C-73D5-4217-9F6B-BB35862B285A}"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83BD2CDF-CB02-4720-9926-8D0112C26C64}" type="presOf" srcId="{E68D4694-1F67-49E2-A33E-1B5AAB5A13F8}" destId="{C4E94218-8237-46E1-998C-7F0E1F7B2774}" srcOrd="0" destOrd="0" presId="urn:microsoft.com/office/officeart/2005/8/layout/radial6"/>
    <dgm:cxn modelId="{0F5D17F4-D74F-4132-B81E-18A5305170A3}" type="presOf" srcId="{FF65AE2F-B51C-4F11-A173-9A59C3C9905A}" destId="{7550E328-3B1D-487B-9074-967D9EA5F76B}" srcOrd="0" destOrd="0" presId="urn:microsoft.com/office/officeart/2005/8/layout/radial6"/>
    <dgm:cxn modelId="{D1CBCAA7-101D-46DC-9E6E-14ECA8942AE1}" type="presOf" srcId="{B24BBE33-DB04-4A9D-AA15-CC6B1E530E79}" destId="{1B3EF548-E10B-4220-A380-A10246D3917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0C92E044-6D1D-4071-B16B-1599DEBB6AC0}" type="presOf" srcId="{9D3117A5-160C-4AB8-B626-CFBEE2865A65}" destId="{EA989E72-6E6B-4DC3-B93C-987B13F8FEAB}" srcOrd="0" destOrd="0" presId="urn:microsoft.com/office/officeart/2005/8/layout/radial6"/>
    <dgm:cxn modelId="{69AA3DB5-5B37-4B80-9118-0960B7C2B4C5}" type="presOf" srcId="{035F3E02-36CF-46CA-8DFA-A28AD613100C}" destId="{BBC049EB-E1AB-4DEF-A5B4-858449A90B79}" srcOrd="0" destOrd="0" presId="urn:microsoft.com/office/officeart/2005/8/layout/radial6"/>
    <dgm:cxn modelId="{26808E95-EBD0-49C5-946D-CDC4701C2C35}" type="presOf" srcId="{71624249-530B-4714-A07A-59675AD32891}" destId="{537D9F78-1E5C-473C-A6AE-132B553E0CE1}" srcOrd="0" destOrd="0" presId="urn:microsoft.com/office/officeart/2005/8/layout/radial6"/>
    <dgm:cxn modelId="{AE946581-79ED-47E4-94F7-A9C05D927E83}" type="presOf" srcId="{5A9D3FE6-033F-4165-9588-5D59889A6336}" destId="{373D69E0-3FDC-4D39-9F11-29D05845FFFD}"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9586B50D-53F5-4B7D-BB9F-64DA50149E44}" type="presParOf" srcId="{4FC6BAF0-4101-448E-9AA0-8D284FEDA5C1}" destId="{1E279C9C-73D5-4217-9F6B-BB35862B285A}" srcOrd="0" destOrd="0" presId="urn:microsoft.com/office/officeart/2005/8/layout/radial6"/>
    <dgm:cxn modelId="{12D5806C-A721-40AE-BDE0-3AAE11D51E50}" type="presParOf" srcId="{4FC6BAF0-4101-448E-9AA0-8D284FEDA5C1}" destId="{1B3EF548-E10B-4220-A380-A10246D3917B}" srcOrd="1" destOrd="0" presId="urn:microsoft.com/office/officeart/2005/8/layout/radial6"/>
    <dgm:cxn modelId="{857393E0-020F-4614-BB83-1554D88D0890}" type="presParOf" srcId="{4FC6BAF0-4101-448E-9AA0-8D284FEDA5C1}" destId="{8020391A-FC75-46B6-97EB-B027DC8CE0F7}" srcOrd="2" destOrd="0" presId="urn:microsoft.com/office/officeart/2005/8/layout/radial6"/>
    <dgm:cxn modelId="{06070F10-BC9B-4422-BBF6-2385BC4A8E0E}" type="presParOf" srcId="{4FC6BAF0-4101-448E-9AA0-8D284FEDA5C1}" destId="{537D9F78-1E5C-473C-A6AE-132B553E0CE1}" srcOrd="3" destOrd="0" presId="urn:microsoft.com/office/officeart/2005/8/layout/radial6"/>
    <dgm:cxn modelId="{87DAE376-B7AB-4633-A168-29410B0BBB45}" type="presParOf" srcId="{4FC6BAF0-4101-448E-9AA0-8D284FEDA5C1}" destId="{7550E328-3B1D-487B-9074-967D9EA5F76B}" srcOrd="4" destOrd="0" presId="urn:microsoft.com/office/officeart/2005/8/layout/radial6"/>
    <dgm:cxn modelId="{E127AAC5-3673-4B18-9FB8-4149EC6D2DCB}" type="presParOf" srcId="{4FC6BAF0-4101-448E-9AA0-8D284FEDA5C1}" destId="{73523473-64CC-4D9D-BB1E-F7BF7115F0FB}" srcOrd="5" destOrd="0" presId="urn:microsoft.com/office/officeart/2005/8/layout/radial6"/>
    <dgm:cxn modelId="{5BD5ED72-F77D-496B-BD75-D73368AA6C3A}" type="presParOf" srcId="{4FC6BAF0-4101-448E-9AA0-8D284FEDA5C1}" destId="{BBC049EB-E1AB-4DEF-A5B4-858449A90B79}" srcOrd="6" destOrd="0" presId="urn:microsoft.com/office/officeart/2005/8/layout/radial6"/>
    <dgm:cxn modelId="{D348D9F4-3DD1-4C09-9B86-940131A87609}" type="presParOf" srcId="{4FC6BAF0-4101-448E-9AA0-8D284FEDA5C1}" destId="{C4E94218-8237-46E1-998C-7F0E1F7B2774}" srcOrd="7" destOrd="0" presId="urn:microsoft.com/office/officeart/2005/8/layout/radial6"/>
    <dgm:cxn modelId="{FCAAB56F-BD56-4E56-8AFB-D0FD01438307}" type="presParOf" srcId="{4FC6BAF0-4101-448E-9AA0-8D284FEDA5C1}" destId="{B78A92F8-41A4-4C1D-99B0-8987DA80E0A0}" srcOrd="8" destOrd="0" presId="urn:microsoft.com/office/officeart/2005/8/layout/radial6"/>
    <dgm:cxn modelId="{A24D712C-2136-4C06-8E98-EA6623E739A3}" type="presParOf" srcId="{4FC6BAF0-4101-448E-9AA0-8D284FEDA5C1}" destId="{EA989E72-6E6B-4DC3-B93C-987B13F8FEAB}" srcOrd="9" destOrd="0" presId="urn:microsoft.com/office/officeart/2005/8/layout/radial6"/>
    <dgm:cxn modelId="{099FA5DF-8975-433C-AC69-B841DD4F7984}" type="presParOf" srcId="{4FC6BAF0-4101-448E-9AA0-8D284FEDA5C1}" destId="{373D69E0-3FDC-4D39-9F11-29D05845FFFD}" srcOrd="10" destOrd="0" presId="urn:microsoft.com/office/officeart/2005/8/layout/radial6"/>
    <dgm:cxn modelId="{076C7846-C2A9-412B-8F0C-9DF9BC85A6EF}" type="presParOf" srcId="{4FC6BAF0-4101-448E-9AA0-8D284FEDA5C1}" destId="{6B876D19-8CF1-47D7-AD6C-8E6DAC518124}" srcOrd="11" destOrd="0" presId="urn:microsoft.com/office/officeart/2005/8/layout/radial6"/>
    <dgm:cxn modelId="{F82A00F8-EE58-4386-ACB2-28E52CB35F0C}"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D470937-5849-4538-861F-7C24B4FFF4F4}" type="presOf" srcId="{FF65AE2F-B51C-4F11-A173-9A59C3C9905A}" destId="{7550E328-3B1D-487B-9074-967D9EA5F76B}"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6D5E04F6-8AC3-4D11-B7BD-3E2EC3C9BA3E}" type="presOf" srcId="{F217ECD2-5E12-457B-8FC0-4195AAA326B7}" destId="{5937B9B3-960F-468D-8C56-DA0A67251142}" srcOrd="0" destOrd="0" presId="urn:microsoft.com/office/officeart/2005/8/layout/radial6"/>
    <dgm:cxn modelId="{D0B61A21-2836-4DDB-8E85-2C3491DFA258}" type="presOf" srcId="{5A9D3FE6-033F-4165-9588-5D59889A6336}" destId="{373D69E0-3FDC-4D39-9F11-29D05845FFFD}" srcOrd="0" destOrd="0" presId="urn:microsoft.com/office/officeart/2005/8/layout/radial6"/>
    <dgm:cxn modelId="{B0DED329-D408-486F-9CF2-B524FE147324}" type="presOf" srcId="{B24BBE33-DB04-4A9D-AA15-CC6B1E530E79}" destId="{1B3EF548-E10B-4220-A380-A10246D3917B}" srcOrd="0" destOrd="0" presId="urn:microsoft.com/office/officeart/2005/8/layout/radial6"/>
    <dgm:cxn modelId="{1F879F56-3689-459D-8739-30CF2F2F26EA}" type="presOf" srcId="{9D3117A5-160C-4AB8-B626-CFBEE2865A65}" destId="{EA989E72-6E6B-4DC3-B93C-987B13F8FEA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AA2489A4-C95F-4D23-940E-7B5CAADF48BA}" type="presOf" srcId="{BFFB93D3-23FC-42B1-B494-46DE590A5F1A}" destId="{4FC6BAF0-4101-448E-9AA0-8D284FEDA5C1}" srcOrd="0" destOrd="0" presId="urn:microsoft.com/office/officeart/2005/8/layout/radial6"/>
    <dgm:cxn modelId="{7A27D5E0-E7DB-426D-8FC2-AAACA7AAFCC1}" srcId="{58F4C0A7-4E3A-4912-B6C0-036807847C5B}" destId="{B24BBE33-DB04-4A9D-AA15-CC6B1E530E79}" srcOrd="0" destOrd="0" parTransId="{BAB1F31B-805C-4CFD-B27B-315DD8788D2C}" sibTransId="{71624249-530B-4714-A07A-59675AD32891}"/>
    <dgm:cxn modelId="{D6549DE8-2C0F-422F-8F63-6AAB52E16FA6}" type="presOf" srcId="{71624249-530B-4714-A07A-59675AD32891}" destId="{537D9F78-1E5C-473C-A6AE-132B553E0CE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818E74F8-F4D2-4DE3-9E19-08F0EDA5DF18}" type="presOf" srcId="{E68D4694-1F67-49E2-A33E-1B5AAB5A13F8}" destId="{C4E94218-8237-46E1-998C-7F0E1F7B2774}"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3DAEBDA3-C638-48B5-B466-AB4E137C9ED5}" type="presOf" srcId="{035F3E02-36CF-46CA-8DFA-A28AD613100C}" destId="{BBC049EB-E1AB-4DEF-A5B4-858449A90B79}" srcOrd="0" destOrd="0" presId="urn:microsoft.com/office/officeart/2005/8/layout/radial6"/>
    <dgm:cxn modelId="{889B35C1-186B-4EE1-AAEC-387BC23EEA2B}" type="presOf" srcId="{58F4C0A7-4E3A-4912-B6C0-036807847C5B}" destId="{1E279C9C-73D5-4217-9F6B-BB35862B285A}" srcOrd="0" destOrd="0" presId="urn:microsoft.com/office/officeart/2005/8/layout/radial6"/>
    <dgm:cxn modelId="{D02F3957-312C-44BA-A696-CD59796F4B7F}" type="presParOf" srcId="{4FC6BAF0-4101-448E-9AA0-8D284FEDA5C1}" destId="{1E279C9C-73D5-4217-9F6B-BB35862B285A}" srcOrd="0" destOrd="0" presId="urn:microsoft.com/office/officeart/2005/8/layout/radial6"/>
    <dgm:cxn modelId="{85C9D8D5-C254-4CA7-AC5C-81AA1E355B4A}" type="presParOf" srcId="{4FC6BAF0-4101-448E-9AA0-8D284FEDA5C1}" destId="{1B3EF548-E10B-4220-A380-A10246D3917B}" srcOrd="1" destOrd="0" presId="urn:microsoft.com/office/officeart/2005/8/layout/radial6"/>
    <dgm:cxn modelId="{863181BF-3806-4D56-8C58-53222A5CC7F6}" type="presParOf" srcId="{4FC6BAF0-4101-448E-9AA0-8D284FEDA5C1}" destId="{8020391A-FC75-46B6-97EB-B027DC8CE0F7}" srcOrd="2" destOrd="0" presId="urn:microsoft.com/office/officeart/2005/8/layout/radial6"/>
    <dgm:cxn modelId="{8C98DB64-1F83-47FD-8B27-CA0DEA5AAA25}" type="presParOf" srcId="{4FC6BAF0-4101-448E-9AA0-8D284FEDA5C1}" destId="{537D9F78-1E5C-473C-A6AE-132B553E0CE1}" srcOrd="3" destOrd="0" presId="urn:microsoft.com/office/officeart/2005/8/layout/radial6"/>
    <dgm:cxn modelId="{3C750A8B-96A9-4CEA-86D7-C4CB5161D73A}" type="presParOf" srcId="{4FC6BAF0-4101-448E-9AA0-8D284FEDA5C1}" destId="{7550E328-3B1D-487B-9074-967D9EA5F76B}" srcOrd="4" destOrd="0" presId="urn:microsoft.com/office/officeart/2005/8/layout/radial6"/>
    <dgm:cxn modelId="{BA08FB60-1E67-4E6B-8972-3C0D74E0A23B}" type="presParOf" srcId="{4FC6BAF0-4101-448E-9AA0-8D284FEDA5C1}" destId="{73523473-64CC-4D9D-BB1E-F7BF7115F0FB}" srcOrd="5" destOrd="0" presId="urn:microsoft.com/office/officeart/2005/8/layout/radial6"/>
    <dgm:cxn modelId="{34691492-F50A-4C76-9C9A-A0BBBBE660D0}" type="presParOf" srcId="{4FC6BAF0-4101-448E-9AA0-8D284FEDA5C1}" destId="{BBC049EB-E1AB-4DEF-A5B4-858449A90B79}" srcOrd="6" destOrd="0" presId="urn:microsoft.com/office/officeart/2005/8/layout/radial6"/>
    <dgm:cxn modelId="{01C9B72D-6732-4903-8E2E-7991CF1B4F36}" type="presParOf" srcId="{4FC6BAF0-4101-448E-9AA0-8D284FEDA5C1}" destId="{C4E94218-8237-46E1-998C-7F0E1F7B2774}" srcOrd="7" destOrd="0" presId="urn:microsoft.com/office/officeart/2005/8/layout/radial6"/>
    <dgm:cxn modelId="{73E7C1FD-4C84-4E3B-94EE-B9F2226734EE}" type="presParOf" srcId="{4FC6BAF0-4101-448E-9AA0-8D284FEDA5C1}" destId="{B78A92F8-41A4-4C1D-99B0-8987DA80E0A0}" srcOrd="8" destOrd="0" presId="urn:microsoft.com/office/officeart/2005/8/layout/radial6"/>
    <dgm:cxn modelId="{6F7E27F2-12F2-4142-B242-5BBF0DEE8AA1}" type="presParOf" srcId="{4FC6BAF0-4101-448E-9AA0-8D284FEDA5C1}" destId="{EA989E72-6E6B-4DC3-B93C-987B13F8FEAB}" srcOrd="9" destOrd="0" presId="urn:microsoft.com/office/officeart/2005/8/layout/radial6"/>
    <dgm:cxn modelId="{070F7851-830A-4433-B983-9996E3ACFED2}" type="presParOf" srcId="{4FC6BAF0-4101-448E-9AA0-8D284FEDA5C1}" destId="{373D69E0-3FDC-4D39-9F11-29D05845FFFD}" srcOrd="10" destOrd="0" presId="urn:microsoft.com/office/officeart/2005/8/layout/radial6"/>
    <dgm:cxn modelId="{94BE2808-7DFD-4445-831B-17D24DA56701}" type="presParOf" srcId="{4FC6BAF0-4101-448E-9AA0-8D284FEDA5C1}" destId="{6B876D19-8CF1-47D7-AD6C-8E6DAC518124}" srcOrd="11" destOrd="0" presId="urn:microsoft.com/office/officeart/2005/8/layout/radial6"/>
    <dgm:cxn modelId="{35519037-E481-4662-B55A-941033DB8D85}"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749F7EA8-B217-42D6-961B-62D2CA405D79}" type="presOf" srcId="{F217ECD2-5E12-457B-8FC0-4195AAA326B7}" destId="{5937B9B3-960F-468D-8C56-DA0A67251142}" srcOrd="0" destOrd="0" presId="urn:microsoft.com/office/officeart/2005/8/layout/radial6"/>
    <dgm:cxn modelId="{2D1C972E-A940-41D0-A1FE-6FDA782DBA0D}" type="presOf" srcId="{58F4C0A7-4E3A-4912-B6C0-036807847C5B}" destId="{1E279C9C-73D5-4217-9F6B-BB35862B285A}" srcOrd="0" destOrd="0" presId="urn:microsoft.com/office/officeart/2005/8/layout/radial6"/>
    <dgm:cxn modelId="{AC61387B-29DE-4088-B28A-F3C4E28FD4D1}" srcId="{BFFB93D3-23FC-42B1-B494-46DE590A5F1A}" destId="{58F4C0A7-4E3A-4912-B6C0-036807847C5B}" srcOrd="0" destOrd="0" parTransId="{454FF1F3-019F-4CF8-ADA2-F68F87F3BED6}" sibTransId="{0E04D826-9CCF-4992-9627-5BA2F632162A}"/>
    <dgm:cxn modelId="{DE94A0BA-0FCA-4342-925B-02121FC577AC}" type="presOf" srcId="{BFFB93D3-23FC-42B1-B494-46DE590A5F1A}" destId="{4FC6BAF0-4101-448E-9AA0-8D284FEDA5C1}"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F46ACD70-73C5-4DEB-8B06-B7EEF7A045F5}" type="presOf" srcId="{71624249-530B-4714-A07A-59675AD32891}" destId="{537D9F78-1E5C-473C-A6AE-132B553E0CE1}" srcOrd="0" destOrd="0" presId="urn:microsoft.com/office/officeart/2005/8/layout/radial6"/>
    <dgm:cxn modelId="{0A863FD1-3E18-4594-8A29-A918565C84D9}" type="presOf" srcId="{E68D4694-1F67-49E2-A33E-1B5AAB5A13F8}" destId="{C4E94218-8237-46E1-998C-7F0E1F7B2774}" srcOrd="0" destOrd="0" presId="urn:microsoft.com/office/officeart/2005/8/layout/radial6"/>
    <dgm:cxn modelId="{C13215F9-749A-49D0-A84F-A6FEDDE02C3F}" type="presOf" srcId="{9D3117A5-160C-4AB8-B626-CFBEE2865A65}" destId="{EA989E72-6E6B-4DC3-B93C-987B13F8FEAB}" srcOrd="0" destOrd="0" presId="urn:microsoft.com/office/officeart/2005/8/layout/radial6"/>
    <dgm:cxn modelId="{0AD406AE-8047-49E4-8AAE-FF6824424252}" type="presOf" srcId="{B24BBE33-DB04-4A9D-AA15-CC6B1E530E79}" destId="{1B3EF548-E10B-4220-A380-A10246D3917B}" srcOrd="0" destOrd="0" presId="urn:microsoft.com/office/officeart/2005/8/layout/radial6"/>
    <dgm:cxn modelId="{20BA7EE1-6FA7-45AC-9841-5640B81524A1}" type="presOf" srcId="{FF65AE2F-B51C-4F11-A173-9A59C3C9905A}" destId="{7550E328-3B1D-487B-9074-967D9EA5F76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6EDCF3B2-B13A-4FC5-A0FA-8CACE6B73BD1}" type="presOf" srcId="{035F3E02-36CF-46CA-8DFA-A28AD613100C}" destId="{BBC049EB-E1AB-4DEF-A5B4-858449A90B79}" srcOrd="0" destOrd="0" presId="urn:microsoft.com/office/officeart/2005/8/layout/radial6"/>
    <dgm:cxn modelId="{88E144BD-5A94-4854-BA2A-585158809D6A}" type="presOf" srcId="{5A9D3FE6-033F-4165-9588-5D59889A6336}" destId="{373D69E0-3FDC-4D39-9F11-29D05845FFFD}" srcOrd="0" destOrd="0" presId="urn:microsoft.com/office/officeart/2005/8/layout/radial6"/>
    <dgm:cxn modelId="{2C82C06E-A966-4C99-90AE-72531C3458BE}" type="presParOf" srcId="{4FC6BAF0-4101-448E-9AA0-8D284FEDA5C1}" destId="{1E279C9C-73D5-4217-9F6B-BB35862B285A}" srcOrd="0" destOrd="0" presId="urn:microsoft.com/office/officeart/2005/8/layout/radial6"/>
    <dgm:cxn modelId="{E5B445DA-01C0-4D6E-B8B7-D845DF72400A}" type="presParOf" srcId="{4FC6BAF0-4101-448E-9AA0-8D284FEDA5C1}" destId="{1B3EF548-E10B-4220-A380-A10246D3917B}" srcOrd="1" destOrd="0" presId="urn:microsoft.com/office/officeart/2005/8/layout/radial6"/>
    <dgm:cxn modelId="{45292B03-E2EC-469F-84C9-DA119BBE8849}" type="presParOf" srcId="{4FC6BAF0-4101-448E-9AA0-8D284FEDA5C1}" destId="{8020391A-FC75-46B6-97EB-B027DC8CE0F7}" srcOrd="2" destOrd="0" presId="urn:microsoft.com/office/officeart/2005/8/layout/radial6"/>
    <dgm:cxn modelId="{8FC9DC87-EDA2-4D9C-9511-54FFFE3C830C}" type="presParOf" srcId="{4FC6BAF0-4101-448E-9AA0-8D284FEDA5C1}" destId="{537D9F78-1E5C-473C-A6AE-132B553E0CE1}" srcOrd="3" destOrd="0" presId="urn:microsoft.com/office/officeart/2005/8/layout/radial6"/>
    <dgm:cxn modelId="{A0C16A09-54E6-4838-B114-79FAB12ECF92}" type="presParOf" srcId="{4FC6BAF0-4101-448E-9AA0-8D284FEDA5C1}" destId="{7550E328-3B1D-487B-9074-967D9EA5F76B}" srcOrd="4" destOrd="0" presId="urn:microsoft.com/office/officeart/2005/8/layout/radial6"/>
    <dgm:cxn modelId="{F1EC1E4F-5852-4F31-A964-AE11469BFBC5}" type="presParOf" srcId="{4FC6BAF0-4101-448E-9AA0-8D284FEDA5C1}" destId="{73523473-64CC-4D9D-BB1E-F7BF7115F0FB}" srcOrd="5" destOrd="0" presId="urn:microsoft.com/office/officeart/2005/8/layout/radial6"/>
    <dgm:cxn modelId="{F226D75C-1F48-4D39-96EA-37FFE5655447}" type="presParOf" srcId="{4FC6BAF0-4101-448E-9AA0-8D284FEDA5C1}" destId="{BBC049EB-E1AB-4DEF-A5B4-858449A90B79}" srcOrd="6" destOrd="0" presId="urn:microsoft.com/office/officeart/2005/8/layout/radial6"/>
    <dgm:cxn modelId="{F97DECC4-0722-433C-AE7E-F4720003E6AE}" type="presParOf" srcId="{4FC6BAF0-4101-448E-9AA0-8D284FEDA5C1}" destId="{C4E94218-8237-46E1-998C-7F0E1F7B2774}" srcOrd="7" destOrd="0" presId="urn:microsoft.com/office/officeart/2005/8/layout/radial6"/>
    <dgm:cxn modelId="{C1026670-132C-436B-8150-971F55F81126}" type="presParOf" srcId="{4FC6BAF0-4101-448E-9AA0-8D284FEDA5C1}" destId="{B78A92F8-41A4-4C1D-99B0-8987DA80E0A0}" srcOrd="8" destOrd="0" presId="urn:microsoft.com/office/officeart/2005/8/layout/radial6"/>
    <dgm:cxn modelId="{9EFD97AE-CE60-4EA3-93B2-77D24C5988DD}" type="presParOf" srcId="{4FC6BAF0-4101-448E-9AA0-8D284FEDA5C1}" destId="{EA989E72-6E6B-4DC3-B93C-987B13F8FEAB}" srcOrd="9" destOrd="0" presId="urn:microsoft.com/office/officeart/2005/8/layout/radial6"/>
    <dgm:cxn modelId="{625497EF-BF71-43CB-A588-E0B432329547}" type="presParOf" srcId="{4FC6BAF0-4101-448E-9AA0-8D284FEDA5C1}" destId="{373D69E0-3FDC-4D39-9F11-29D05845FFFD}" srcOrd="10" destOrd="0" presId="urn:microsoft.com/office/officeart/2005/8/layout/radial6"/>
    <dgm:cxn modelId="{74CA8C65-2A48-4738-B14B-551A852B2A29}" type="presParOf" srcId="{4FC6BAF0-4101-448E-9AA0-8D284FEDA5C1}" destId="{6B876D19-8CF1-47D7-AD6C-8E6DAC518124}" srcOrd="11" destOrd="0" presId="urn:microsoft.com/office/officeart/2005/8/layout/radial6"/>
    <dgm:cxn modelId="{55A6A874-C88C-4FC5-BD41-2D8310A91B46}"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48EFF213-5CAD-4134-8032-4F6D57B93428}" type="presOf" srcId="{B24BBE33-DB04-4A9D-AA15-CC6B1E530E79}" destId="{1B3EF548-E10B-4220-A380-A10246D3917B}"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61E1FE8F-D550-4C79-A4D2-4353CCB33F5B}" type="presOf" srcId="{FF65AE2F-B51C-4F11-A173-9A59C3C9905A}" destId="{7550E328-3B1D-487B-9074-967D9EA5F76B}" srcOrd="0" destOrd="0" presId="urn:microsoft.com/office/officeart/2005/8/layout/radial6"/>
    <dgm:cxn modelId="{87D72EF3-D2CC-4078-BD66-7CC745B6FBDD}" type="presOf" srcId="{9D3117A5-160C-4AB8-B626-CFBEE2865A65}" destId="{EA989E72-6E6B-4DC3-B93C-987B13F8FEAB}" srcOrd="0" destOrd="0" presId="urn:microsoft.com/office/officeart/2005/8/layout/radial6"/>
    <dgm:cxn modelId="{ADE9055D-B391-4F48-9492-0E33E995854D}" type="presOf" srcId="{5A9D3FE6-033F-4165-9588-5D59889A6336}" destId="{373D69E0-3FDC-4D39-9F11-29D05845FFFD}"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C109E45E-60CF-41E5-A726-673901F5BF18}" type="presOf" srcId="{71624249-530B-4714-A07A-59675AD32891}" destId="{537D9F78-1E5C-473C-A6AE-132B553E0CE1}" srcOrd="0" destOrd="0" presId="urn:microsoft.com/office/officeart/2005/8/layout/radial6"/>
    <dgm:cxn modelId="{623FA3EB-3CBB-48B3-9A92-789412148CB1}" type="presOf" srcId="{035F3E02-36CF-46CA-8DFA-A28AD613100C}" destId="{BBC049EB-E1AB-4DEF-A5B4-858449A90B79}" srcOrd="0" destOrd="0" presId="urn:microsoft.com/office/officeart/2005/8/layout/radial6"/>
    <dgm:cxn modelId="{8F6907C9-7A1B-49E3-B410-1BE92FEB6170}" type="presOf" srcId="{F217ECD2-5E12-457B-8FC0-4195AAA326B7}" destId="{5937B9B3-960F-468D-8C56-DA0A67251142}"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8EB8B772-BAFD-462C-9B9E-3A90AB96BBB4}" type="presOf" srcId="{E68D4694-1F67-49E2-A33E-1B5AAB5A13F8}" destId="{C4E94218-8237-46E1-998C-7F0E1F7B2774}" srcOrd="0" destOrd="0" presId="urn:microsoft.com/office/officeart/2005/8/layout/radial6"/>
    <dgm:cxn modelId="{B321873D-845A-4ED2-8E25-675A4BA43762}" type="presOf" srcId="{58F4C0A7-4E3A-4912-B6C0-036807847C5B}" destId="{1E279C9C-73D5-4217-9F6B-BB35862B285A}" srcOrd="0" destOrd="0" presId="urn:microsoft.com/office/officeart/2005/8/layout/radial6"/>
    <dgm:cxn modelId="{A10B3B9C-ECFC-4B6E-9930-C27DAAFBB1BA}" type="presOf" srcId="{BFFB93D3-23FC-42B1-B494-46DE590A5F1A}" destId="{4FC6BAF0-4101-448E-9AA0-8D284FEDA5C1}" srcOrd="0" destOrd="0" presId="urn:microsoft.com/office/officeart/2005/8/layout/radial6"/>
    <dgm:cxn modelId="{AA17C888-3B22-4E75-918B-E45950D49265}" type="presParOf" srcId="{4FC6BAF0-4101-448E-9AA0-8D284FEDA5C1}" destId="{1E279C9C-73D5-4217-9F6B-BB35862B285A}" srcOrd="0" destOrd="0" presId="urn:microsoft.com/office/officeart/2005/8/layout/radial6"/>
    <dgm:cxn modelId="{9E8E4FD0-F093-4595-BDEC-C35FBEDDA11B}" type="presParOf" srcId="{4FC6BAF0-4101-448E-9AA0-8D284FEDA5C1}" destId="{1B3EF548-E10B-4220-A380-A10246D3917B}" srcOrd="1" destOrd="0" presId="urn:microsoft.com/office/officeart/2005/8/layout/radial6"/>
    <dgm:cxn modelId="{B18CD136-747B-425C-88EC-EEA74BBFBFCF}" type="presParOf" srcId="{4FC6BAF0-4101-448E-9AA0-8D284FEDA5C1}" destId="{8020391A-FC75-46B6-97EB-B027DC8CE0F7}" srcOrd="2" destOrd="0" presId="urn:microsoft.com/office/officeart/2005/8/layout/radial6"/>
    <dgm:cxn modelId="{D2D41F60-9FBB-408D-879B-F4DBC0D73FC6}" type="presParOf" srcId="{4FC6BAF0-4101-448E-9AA0-8D284FEDA5C1}" destId="{537D9F78-1E5C-473C-A6AE-132B553E0CE1}" srcOrd="3" destOrd="0" presId="urn:microsoft.com/office/officeart/2005/8/layout/radial6"/>
    <dgm:cxn modelId="{03315E92-DAE4-4913-B6EE-29FAEE661A34}" type="presParOf" srcId="{4FC6BAF0-4101-448E-9AA0-8D284FEDA5C1}" destId="{7550E328-3B1D-487B-9074-967D9EA5F76B}" srcOrd="4" destOrd="0" presId="urn:microsoft.com/office/officeart/2005/8/layout/radial6"/>
    <dgm:cxn modelId="{CA34E86D-3442-498B-ACC5-66F9DF10C7D3}" type="presParOf" srcId="{4FC6BAF0-4101-448E-9AA0-8D284FEDA5C1}" destId="{73523473-64CC-4D9D-BB1E-F7BF7115F0FB}" srcOrd="5" destOrd="0" presId="urn:microsoft.com/office/officeart/2005/8/layout/radial6"/>
    <dgm:cxn modelId="{3E9B4A5D-D6D1-4648-A245-3524C0CF325B}" type="presParOf" srcId="{4FC6BAF0-4101-448E-9AA0-8D284FEDA5C1}" destId="{BBC049EB-E1AB-4DEF-A5B4-858449A90B79}" srcOrd="6" destOrd="0" presId="urn:microsoft.com/office/officeart/2005/8/layout/radial6"/>
    <dgm:cxn modelId="{523A8A5F-E797-42B0-A7F7-9E64F7303AD2}" type="presParOf" srcId="{4FC6BAF0-4101-448E-9AA0-8D284FEDA5C1}" destId="{C4E94218-8237-46E1-998C-7F0E1F7B2774}" srcOrd="7" destOrd="0" presId="urn:microsoft.com/office/officeart/2005/8/layout/radial6"/>
    <dgm:cxn modelId="{89CA7276-8F3B-4195-A27A-0ADE6EE7B418}" type="presParOf" srcId="{4FC6BAF0-4101-448E-9AA0-8D284FEDA5C1}" destId="{B78A92F8-41A4-4C1D-99B0-8987DA80E0A0}" srcOrd="8" destOrd="0" presId="urn:microsoft.com/office/officeart/2005/8/layout/radial6"/>
    <dgm:cxn modelId="{7AD83511-8CDC-447F-9C67-5D02A9C20BD6}" type="presParOf" srcId="{4FC6BAF0-4101-448E-9AA0-8D284FEDA5C1}" destId="{EA989E72-6E6B-4DC3-B93C-987B13F8FEAB}" srcOrd="9" destOrd="0" presId="urn:microsoft.com/office/officeart/2005/8/layout/radial6"/>
    <dgm:cxn modelId="{E0422391-D07F-4385-BC19-F3796B598DDA}" type="presParOf" srcId="{4FC6BAF0-4101-448E-9AA0-8D284FEDA5C1}" destId="{373D69E0-3FDC-4D39-9F11-29D05845FFFD}" srcOrd="10" destOrd="0" presId="urn:microsoft.com/office/officeart/2005/8/layout/radial6"/>
    <dgm:cxn modelId="{98BF499E-75E6-4BF8-841A-F64CF07340A3}" type="presParOf" srcId="{4FC6BAF0-4101-448E-9AA0-8D284FEDA5C1}" destId="{6B876D19-8CF1-47D7-AD6C-8E6DAC518124}" srcOrd="11" destOrd="0" presId="urn:microsoft.com/office/officeart/2005/8/layout/radial6"/>
    <dgm:cxn modelId="{2ED508AE-08AD-43CB-A993-CD49E6FE0BA1}"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915B38DD-CA6D-429C-83EA-49807EC1F9BC}" type="presOf" srcId="{035F3E02-36CF-46CA-8DFA-A28AD613100C}" destId="{BBC049EB-E1AB-4DEF-A5B4-858449A90B79}" srcOrd="0" destOrd="0" presId="urn:microsoft.com/office/officeart/2005/8/layout/radial6"/>
    <dgm:cxn modelId="{DB09BEFD-30AC-40EF-9A90-844451EC2069}" type="presOf" srcId="{9D3117A5-160C-4AB8-B626-CFBEE2865A65}" destId="{EA989E72-6E6B-4DC3-B93C-987B13F8FEAB}" srcOrd="0" destOrd="0" presId="urn:microsoft.com/office/officeart/2005/8/layout/radial6"/>
    <dgm:cxn modelId="{168D6045-EF73-4948-8A0D-FC5CCE195401}" type="presOf" srcId="{E68D4694-1F67-49E2-A33E-1B5AAB5A13F8}" destId="{C4E94218-8237-46E1-998C-7F0E1F7B2774}"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2B68DD80-D4CA-45A4-BED7-3647BDA6525E}" type="presOf" srcId="{FF65AE2F-B51C-4F11-A173-9A59C3C9905A}" destId="{7550E328-3B1D-487B-9074-967D9EA5F76B}" srcOrd="0" destOrd="0" presId="urn:microsoft.com/office/officeart/2005/8/layout/radial6"/>
    <dgm:cxn modelId="{07164DB5-ABED-4426-A476-35984F3EA73D}" type="presOf" srcId="{71624249-530B-4714-A07A-59675AD32891}" destId="{537D9F78-1E5C-473C-A6AE-132B553E0CE1}" srcOrd="0" destOrd="0" presId="urn:microsoft.com/office/officeart/2005/8/layout/radial6"/>
    <dgm:cxn modelId="{EFA4C5CF-5CA1-4638-863B-BF374EAB5461}" type="presOf" srcId="{BFFB93D3-23FC-42B1-B494-46DE590A5F1A}" destId="{4FC6BAF0-4101-448E-9AA0-8D284FEDA5C1}" srcOrd="0" destOrd="0" presId="urn:microsoft.com/office/officeart/2005/8/layout/radial6"/>
    <dgm:cxn modelId="{CF16E4C3-5241-4889-8D58-D42646E50417}" type="presOf" srcId="{F217ECD2-5E12-457B-8FC0-4195AAA326B7}" destId="{5937B9B3-960F-468D-8C56-DA0A67251142}"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5CF37745-0758-4699-9118-0A86D9193DAC}" type="presOf" srcId="{B24BBE33-DB04-4A9D-AA15-CC6B1E530E79}" destId="{1B3EF548-E10B-4220-A380-A10246D3917B}"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C6277ED0-2A1D-4229-81C4-793AF717AF9B}" type="presOf" srcId="{5A9D3FE6-033F-4165-9588-5D59889A6336}" destId="{373D69E0-3FDC-4D39-9F11-29D05845FFFD}" srcOrd="0" destOrd="0" presId="urn:microsoft.com/office/officeart/2005/8/layout/radial6"/>
    <dgm:cxn modelId="{801EF76A-477A-48C1-9365-0644118BD47C}" type="presOf" srcId="{58F4C0A7-4E3A-4912-B6C0-036807847C5B}" destId="{1E279C9C-73D5-4217-9F6B-BB35862B285A}" srcOrd="0" destOrd="0" presId="urn:microsoft.com/office/officeart/2005/8/layout/radial6"/>
    <dgm:cxn modelId="{6E9EE394-03CB-43E9-ADC8-C42911D88655}" type="presParOf" srcId="{4FC6BAF0-4101-448E-9AA0-8D284FEDA5C1}" destId="{1E279C9C-73D5-4217-9F6B-BB35862B285A}" srcOrd="0" destOrd="0" presId="urn:microsoft.com/office/officeart/2005/8/layout/radial6"/>
    <dgm:cxn modelId="{0F6E6872-71D5-4C65-8293-39EDD7F32C47}" type="presParOf" srcId="{4FC6BAF0-4101-448E-9AA0-8D284FEDA5C1}" destId="{1B3EF548-E10B-4220-A380-A10246D3917B}" srcOrd="1" destOrd="0" presId="urn:microsoft.com/office/officeart/2005/8/layout/radial6"/>
    <dgm:cxn modelId="{B515D3A4-6419-4EBA-BA0C-7064277CFDC0}" type="presParOf" srcId="{4FC6BAF0-4101-448E-9AA0-8D284FEDA5C1}" destId="{8020391A-FC75-46B6-97EB-B027DC8CE0F7}" srcOrd="2" destOrd="0" presId="urn:microsoft.com/office/officeart/2005/8/layout/radial6"/>
    <dgm:cxn modelId="{FE7F0C30-59C8-45C0-BCB9-05A97085BFD1}" type="presParOf" srcId="{4FC6BAF0-4101-448E-9AA0-8D284FEDA5C1}" destId="{537D9F78-1E5C-473C-A6AE-132B553E0CE1}" srcOrd="3" destOrd="0" presId="urn:microsoft.com/office/officeart/2005/8/layout/radial6"/>
    <dgm:cxn modelId="{21CEBAAD-2FEA-47EB-B7D8-53D0E0B79EE4}" type="presParOf" srcId="{4FC6BAF0-4101-448E-9AA0-8D284FEDA5C1}" destId="{7550E328-3B1D-487B-9074-967D9EA5F76B}" srcOrd="4" destOrd="0" presId="urn:microsoft.com/office/officeart/2005/8/layout/radial6"/>
    <dgm:cxn modelId="{8D541AA7-5666-4550-8ECD-09C74A500BAE}" type="presParOf" srcId="{4FC6BAF0-4101-448E-9AA0-8D284FEDA5C1}" destId="{73523473-64CC-4D9D-BB1E-F7BF7115F0FB}" srcOrd="5" destOrd="0" presId="urn:microsoft.com/office/officeart/2005/8/layout/radial6"/>
    <dgm:cxn modelId="{351CDD44-3D9F-42B1-B24A-14492B1EE6F0}" type="presParOf" srcId="{4FC6BAF0-4101-448E-9AA0-8D284FEDA5C1}" destId="{BBC049EB-E1AB-4DEF-A5B4-858449A90B79}" srcOrd="6" destOrd="0" presId="urn:microsoft.com/office/officeart/2005/8/layout/radial6"/>
    <dgm:cxn modelId="{991FD04C-516D-45C4-8BF3-D2317CCF608F}" type="presParOf" srcId="{4FC6BAF0-4101-448E-9AA0-8D284FEDA5C1}" destId="{C4E94218-8237-46E1-998C-7F0E1F7B2774}" srcOrd="7" destOrd="0" presId="urn:microsoft.com/office/officeart/2005/8/layout/radial6"/>
    <dgm:cxn modelId="{4EC7D4FC-320D-4D34-805F-2F4961A4E3CA}" type="presParOf" srcId="{4FC6BAF0-4101-448E-9AA0-8D284FEDA5C1}" destId="{B78A92F8-41A4-4C1D-99B0-8987DA80E0A0}" srcOrd="8" destOrd="0" presId="urn:microsoft.com/office/officeart/2005/8/layout/radial6"/>
    <dgm:cxn modelId="{38B9B9E0-914A-4D4E-8A20-6D2D5821CCDE}" type="presParOf" srcId="{4FC6BAF0-4101-448E-9AA0-8D284FEDA5C1}" destId="{EA989E72-6E6B-4DC3-B93C-987B13F8FEAB}" srcOrd="9" destOrd="0" presId="urn:microsoft.com/office/officeart/2005/8/layout/radial6"/>
    <dgm:cxn modelId="{E5F424FB-629A-41CC-97BD-FCB8E45B2EF3}" type="presParOf" srcId="{4FC6BAF0-4101-448E-9AA0-8D284FEDA5C1}" destId="{373D69E0-3FDC-4D39-9F11-29D05845FFFD}" srcOrd="10" destOrd="0" presId="urn:microsoft.com/office/officeart/2005/8/layout/radial6"/>
    <dgm:cxn modelId="{DAF9D00C-FA83-4C78-A9D6-82EF379AFDE9}" type="presParOf" srcId="{4FC6BAF0-4101-448E-9AA0-8D284FEDA5C1}" destId="{6B876D19-8CF1-47D7-AD6C-8E6DAC518124}" srcOrd="11" destOrd="0" presId="urn:microsoft.com/office/officeart/2005/8/layout/radial6"/>
    <dgm:cxn modelId="{DC2EDE49-FF93-43F9-979C-ECB78A57FB52}"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FB93D3-23FC-42B1-B494-46DE590A5F1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vi-VN"/>
        </a:p>
      </dgm:t>
    </dgm:pt>
    <dgm:pt modelId="{58F4C0A7-4E3A-4912-B6C0-036807847C5B}">
      <dgm:prSet phldrT="[Text]" phldr="1"/>
      <dgm:spPr/>
      <dgm:t>
        <a:bodyPr/>
        <a:lstStyle/>
        <a:p>
          <a:endParaRPr lang="vi-VN"/>
        </a:p>
      </dgm:t>
    </dgm:pt>
    <dgm:pt modelId="{454FF1F3-019F-4CF8-ADA2-F68F87F3BED6}" type="parTrans" cxnId="{AC61387B-29DE-4088-B28A-F3C4E28FD4D1}">
      <dgm:prSet/>
      <dgm:spPr/>
      <dgm:t>
        <a:bodyPr/>
        <a:lstStyle/>
        <a:p>
          <a:endParaRPr lang="vi-VN"/>
        </a:p>
      </dgm:t>
    </dgm:pt>
    <dgm:pt modelId="{0E04D826-9CCF-4992-9627-5BA2F632162A}" type="sibTrans" cxnId="{AC61387B-29DE-4088-B28A-F3C4E28FD4D1}">
      <dgm:prSet/>
      <dgm:spPr/>
      <dgm:t>
        <a:bodyPr/>
        <a:lstStyle/>
        <a:p>
          <a:endParaRPr lang="vi-VN"/>
        </a:p>
      </dgm:t>
    </dgm:pt>
    <dgm:pt modelId="{B24BBE33-DB04-4A9D-AA15-CC6B1E530E79}">
      <dgm:prSet phldrT="[Text]" phldr="1"/>
      <dgm:spPr/>
      <dgm:t>
        <a:bodyPr/>
        <a:lstStyle/>
        <a:p>
          <a:endParaRPr lang="vi-VN"/>
        </a:p>
      </dgm:t>
    </dgm:pt>
    <dgm:pt modelId="{BAB1F31B-805C-4CFD-B27B-315DD8788D2C}" type="parTrans" cxnId="{7A27D5E0-E7DB-426D-8FC2-AAACA7AAFCC1}">
      <dgm:prSet/>
      <dgm:spPr/>
      <dgm:t>
        <a:bodyPr/>
        <a:lstStyle/>
        <a:p>
          <a:endParaRPr lang="vi-VN"/>
        </a:p>
      </dgm:t>
    </dgm:pt>
    <dgm:pt modelId="{71624249-530B-4714-A07A-59675AD32891}" type="sibTrans" cxnId="{7A27D5E0-E7DB-426D-8FC2-AAACA7AAFCC1}">
      <dgm:prSet/>
      <dgm:spPr/>
      <dgm:t>
        <a:bodyPr/>
        <a:lstStyle/>
        <a:p>
          <a:endParaRPr lang="vi-VN"/>
        </a:p>
      </dgm:t>
    </dgm:pt>
    <dgm:pt modelId="{FF65AE2F-B51C-4F11-A173-9A59C3C9905A}">
      <dgm:prSet phldrT="[Text]" phldr="1"/>
      <dgm:spPr/>
      <dgm:t>
        <a:bodyPr/>
        <a:lstStyle/>
        <a:p>
          <a:endParaRPr lang="vi-VN"/>
        </a:p>
      </dgm:t>
    </dgm:pt>
    <dgm:pt modelId="{398AC6AC-7BED-4BA8-8F4E-E4D3E0227451}" type="parTrans" cxnId="{CA06F1CB-A43A-4D09-AD0D-4B6F39F04D88}">
      <dgm:prSet/>
      <dgm:spPr/>
      <dgm:t>
        <a:bodyPr/>
        <a:lstStyle/>
        <a:p>
          <a:endParaRPr lang="vi-VN"/>
        </a:p>
      </dgm:t>
    </dgm:pt>
    <dgm:pt modelId="{035F3E02-36CF-46CA-8DFA-A28AD613100C}" type="sibTrans" cxnId="{CA06F1CB-A43A-4D09-AD0D-4B6F39F04D88}">
      <dgm:prSet/>
      <dgm:spPr/>
      <dgm:t>
        <a:bodyPr/>
        <a:lstStyle/>
        <a:p>
          <a:endParaRPr lang="vi-VN"/>
        </a:p>
      </dgm:t>
    </dgm:pt>
    <dgm:pt modelId="{E68D4694-1F67-49E2-A33E-1B5AAB5A13F8}">
      <dgm:prSet phldrT="[Text]" phldr="1"/>
      <dgm:spPr/>
      <dgm:t>
        <a:bodyPr/>
        <a:lstStyle/>
        <a:p>
          <a:endParaRPr lang="vi-VN"/>
        </a:p>
      </dgm:t>
    </dgm:pt>
    <dgm:pt modelId="{7DA31B5B-BEC7-4739-95BA-1194311F6E11}" type="parTrans" cxnId="{0622FDAA-1B71-41DC-8D0A-9C4B20EA05C7}">
      <dgm:prSet/>
      <dgm:spPr/>
      <dgm:t>
        <a:bodyPr/>
        <a:lstStyle/>
        <a:p>
          <a:endParaRPr lang="vi-VN"/>
        </a:p>
      </dgm:t>
    </dgm:pt>
    <dgm:pt modelId="{9D3117A5-160C-4AB8-B626-CFBEE2865A65}" type="sibTrans" cxnId="{0622FDAA-1B71-41DC-8D0A-9C4B20EA05C7}">
      <dgm:prSet/>
      <dgm:spPr/>
      <dgm:t>
        <a:bodyPr/>
        <a:lstStyle/>
        <a:p>
          <a:endParaRPr lang="vi-VN"/>
        </a:p>
      </dgm:t>
    </dgm:pt>
    <dgm:pt modelId="{5A9D3FE6-033F-4165-9588-5D59889A6336}">
      <dgm:prSet phldrT="[Text]" phldr="1"/>
      <dgm:spPr/>
      <dgm:t>
        <a:bodyPr/>
        <a:lstStyle/>
        <a:p>
          <a:endParaRPr lang="vi-VN"/>
        </a:p>
      </dgm:t>
    </dgm:pt>
    <dgm:pt modelId="{AF914886-E8A6-494C-82BE-ACA5AEF0C3B4}" type="parTrans" cxnId="{2D94E225-DA24-444F-A2F5-68543C10FACB}">
      <dgm:prSet/>
      <dgm:spPr/>
      <dgm:t>
        <a:bodyPr/>
        <a:lstStyle/>
        <a:p>
          <a:endParaRPr lang="vi-VN"/>
        </a:p>
      </dgm:t>
    </dgm:pt>
    <dgm:pt modelId="{F217ECD2-5E12-457B-8FC0-4195AAA326B7}" type="sibTrans" cxnId="{2D94E225-DA24-444F-A2F5-68543C10FACB}">
      <dgm:prSet/>
      <dgm:spPr/>
      <dgm:t>
        <a:bodyPr/>
        <a:lstStyle/>
        <a:p>
          <a:endParaRPr lang="vi-VN"/>
        </a:p>
      </dgm:t>
    </dgm:pt>
    <dgm:pt modelId="{4FC6BAF0-4101-448E-9AA0-8D284FEDA5C1}" type="pres">
      <dgm:prSet presAssocID="{BFFB93D3-23FC-42B1-B494-46DE590A5F1A}" presName="Name0" presStyleCnt="0">
        <dgm:presLayoutVars>
          <dgm:chMax val="1"/>
          <dgm:dir/>
          <dgm:animLvl val="ctr"/>
          <dgm:resizeHandles val="exact"/>
        </dgm:presLayoutVars>
      </dgm:prSet>
      <dgm:spPr/>
      <dgm:t>
        <a:bodyPr/>
        <a:lstStyle/>
        <a:p>
          <a:endParaRPr lang="vi-VN"/>
        </a:p>
      </dgm:t>
    </dgm:pt>
    <dgm:pt modelId="{1E279C9C-73D5-4217-9F6B-BB35862B285A}" type="pres">
      <dgm:prSet presAssocID="{58F4C0A7-4E3A-4912-B6C0-036807847C5B}" presName="centerShape" presStyleLbl="node0" presStyleIdx="0" presStyleCnt="1"/>
      <dgm:spPr/>
      <dgm:t>
        <a:bodyPr/>
        <a:lstStyle/>
        <a:p>
          <a:endParaRPr lang="vi-VN"/>
        </a:p>
      </dgm:t>
    </dgm:pt>
    <dgm:pt modelId="{1B3EF548-E10B-4220-A380-A10246D3917B}" type="pres">
      <dgm:prSet presAssocID="{B24BBE33-DB04-4A9D-AA15-CC6B1E530E79}" presName="node" presStyleLbl="node1" presStyleIdx="0" presStyleCnt="4">
        <dgm:presLayoutVars>
          <dgm:bulletEnabled val="1"/>
        </dgm:presLayoutVars>
      </dgm:prSet>
      <dgm:spPr/>
      <dgm:t>
        <a:bodyPr/>
        <a:lstStyle/>
        <a:p>
          <a:endParaRPr lang="vi-VN"/>
        </a:p>
      </dgm:t>
    </dgm:pt>
    <dgm:pt modelId="{8020391A-FC75-46B6-97EB-B027DC8CE0F7}" type="pres">
      <dgm:prSet presAssocID="{B24BBE33-DB04-4A9D-AA15-CC6B1E530E79}" presName="dummy" presStyleCnt="0"/>
      <dgm:spPr/>
    </dgm:pt>
    <dgm:pt modelId="{537D9F78-1E5C-473C-A6AE-132B553E0CE1}" type="pres">
      <dgm:prSet presAssocID="{71624249-530B-4714-A07A-59675AD32891}" presName="sibTrans" presStyleLbl="sibTrans2D1" presStyleIdx="0" presStyleCnt="4"/>
      <dgm:spPr/>
      <dgm:t>
        <a:bodyPr/>
        <a:lstStyle/>
        <a:p>
          <a:endParaRPr lang="vi-VN"/>
        </a:p>
      </dgm:t>
    </dgm:pt>
    <dgm:pt modelId="{7550E328-3B1D-487B-9074-967D9EA5F76B}" type="pres">
      <dgm:prSet presAssocID="{FF65AE2F-B51C-4F11-A173-9A59C3C9905A}" presName="node" presStyleLbl="node1" presStyleIdx="1" presStyleCnt="4">
        <dgm:presLayoutVars>
          <dgm:bulletEnabled val="1"/>
        </dgm:presLayoutVars>
      </dgm:prSet>
      <dgm:spPr/>
      <dgm:t>
        <a:bodyPr/>
        <a:lstStyle/>
        <a:p>
          <a:endParaRPr lang="vi-VN"/>
        </a:p>
      </dgm:t>
    </dgm:pt>
    <dgm:pt modelId="{73523473-64CC-4D9D-BB1E-F7BF7115F0FB}" type="pres">
      <dgm:prSet presAssocID="{FF65AE2F-B51C-4F11-A173-9A59C3C9905A}" presName="dummy" presStyleCnt="0"/>
      <dgm:spPr/>
    </dgm:pt>
    <dgm:pt modelId="{BBC049EB-E1AB-4DEF-A5B4-858449A90B79}" type="pres">
      <dgm:prSet presAssocID="{035F3E02-36CF-46CA-8DFA-A28AD613100C}" presName="sibTrans" presStyleLbl="sibTrans2D1" presStyleIdx="1" presStyleCnt="4"/>
      <dgm:spPr/>
      <dgm:t>
        <a:bodyPr/>
        <a:lstStyle/>
        <a:p>
          <a:endParaRPr lang="vi-VN"/>
        </a:p>
      </dgm:t>
    </dgm:pt>
    <dgm:pt modelId="{C4E94218-8237-46E1-998C-7F0E1F7B2774}" type="pres">
      <dgm:prSet presAssocID="{E68D4694-1F67-49E2-A33E-1B5AAB5A13F8}" presName="node" presStyleLbl="node1" presStyleIdx="2" presStyleCnt="4">
        <dgm:presLayoutVars>
          <dgm:bulletEnabled val="1"/>
        </dgm:presLayoutVars>
      </dgm:prSet>
      <dgm:spPr/>
      <dgm:t>
        <a:bodyPr/>
        <a:lstStyle/>
        <a:p>
          <a:endParaRPr lang="vi-VN"/>
        </a:p>
      </dgm:t>
    </dgm:pt>
    <dgm:pt modelId="{B78A92F8-41A4-4C1D-99B0-8987DA80E0A0}" type="pres">
      <dgm:prSet presAssocID="{E68D4694-1F67-49E2-A33E-1B5AAB5A13F8}" presName="dummy" presStyleCnt="0"/>
      <dgm:spPr/>
    </dgm:pt>
    <dgm:pt modelId="{EA989E72-6E6B-4DC3-B93C-987B13F8FEAB}" type="pres">
      <dgm:prSet presAssocID="{9D3117A5-160C-4AB8-B626-CFBEE2865A65}" presName="sibTrans" presStyleLbl="sibTrans2D1" presStyleIdx="2" presStyleCnt="4"/>
      <dgm:spPr/>
      <dgm:t>
        <a:bodyPr/>
        <a:lstStyle/>
        <a:p>
          <a:endParaRPr lang="vi-VN"/>
        </a:p>
      </dgm:t>
    </dgm:pt>
    <dgm:pt modelId="{373D69E0-3FDC-4D39-9F11-29D05845FFFD}" type="pres">
      <dgm:prSet presAssocID="{5A9D3FE6-033F-4165-9588-5D59889A6336}" presName="node" presStyleLbl="node1" presStyleIdx="3" presStyleCnt="4">
        <dgm:presLayoutVars>
          <dgm:bulletEnabled val="1"/>
        </dgm:presLayoutVars>
      </dgm:prSet>
      <dgm:spPr/>
      <dgm:t>
        <a:bodyPr/>
        <a:lstStyle/>
        <a:p>
          <a:endParaRPr lang="vi-VN"/>
        </a:p>
      </dgm:t>
    </dgm:pt>
    <dgm:pt modelId="{6B876D19-8CF1-47D7-AD6C-8E6DAC518124}" type="pres">
      <dgm:prSet presAssocID="{5A9D3FE6-033F-4165-9588-5D59889A6336}" presName="dummy" presStyleCnt="0"/>
      <dgm:spPr/>
    </dgm:pt>
    <dgm:pt modelId="{5937B9B3-960F-468D-8C56-DA0A67251142}" type="pres">
      <dgm:prSet presAssocID="{F217ECD2-5E12-457B-8FC0-4195AAA326B7}" presName="sibTrans" presStyleLbl="sibTrans2D1" presStyleIdx="3" presStyleCnt="4"/>
      <dgm:spPr/>
      <dgm:t>
        <a:bodyPr/>
        <a:lstStyle/>
        <a:p>
          <a:endParaRPr lang="vi-VN"/>
        </a:p>
      </dgm:t>
    </dgm:pt>
  </dgm:ptLst>
  <dgm:cxnLst>
    <dgm:cxn modelId="{B2EB72F6-6E49-4C2A-9C8C-F93AAD999CFB}" type="presOf" srcId="{BFFB93D3-23FC-42B1-B494-46DE590A5F1A}" destId="{4FC6BAF0-4101-448E-9AA0-8D284FEDA5C1}" srcOrd="0" destOrd="0" presId="urn:microsoft.com/office/officeart/2005/8/layout/radial6"/>
    <dgm:cxn modelId="{0622FDAA-1B71-41DC-8D0A-9C4B20EA05C7}" srcId="{58F4C0A7-4E3A-4912-B6C0-036807847C5B}" destId="{E68D4694-1F67-49E2-A33E-1B5AAB5A13F8}" srcOrd="2" destOrd="0" parTransId="{7DA31B5B-BEC7-4739-95BA-1194311F6E11}" sibTransId="{9D3117A5-160C-4AB8-B626-CFBEE2865A65}"/>
    <dgm:cxn modelId="{7A27D5E0-E7DB-426D-8FC2-AAACA7AAFCC1}" srcId="{58F4C0A7-4E3A-4912-B6C0-036807847C5B}" destId="{B24BBE33-DB04-4A9D-AA15-CC6B1E530E79}" srcOrd="0" destOrd="0" parTransId="{BAB1F31B-805C-4CFD-B27B-315DD8788D2C}" sibTransId="{71624249-530B-4714-A07A-59675AD32891}"/>
    <dgm:cxn modelId="{AC61387B-29DE-4088-B28A-F3C4E28FD4D1}" srcId="{BFFB93D3-23FC-42B1-B494-46DE590A5F1A}" destId="{58F4C0A7-4E3A-4912-B6C0-036807847C5B}" srcOrd="0" destOrd="0" parTransId="{454FF1F3-019F-4CF8-ADA2-F68F87F3BED6}" sibTransId="{0E04D826-9CCF-4992-9627-5BA2F632162A}"/>
    <dgm:cxn modelId="{B05C566C-0FE6-4318-A906-F3C6B7A608D8}" type="presOf" srcId="{5A9D3FE6-033F-4165-9588-5D59889A6336}" destId="{373D69E0-3FDC-4D39-9F11-29D05845FFFD}" srcOrd="0" destOrd="0" presId="urn:microsoft.com/office/officeart/2005/8/layout/radial6"/>
    <dgm:cxn modelId="{B3F1FE5A-01DB-4DC6-91A5-EE0F976325D8}" type="presOf" srcId="{71624249-530B-4714-A07A-59675AD32891}" destId="{537D9F78-1E5C-473C-A6AE-132B553E0CE1}" srcOrd="0" destOrd="0" presId="urn:microsoft.com/office/officeart/2005/8/layout/radial6"/>
    <dgm:cxn modelId="{9901FCC3-0911-48AF-A1E0-567E7FD087D0}" type="presOf" srcId="{FF65AE2F-B51C-4F11-A173-9A59C3C9905A}" destId="{7550E328-3B1D-487B-9074-967D9EA5F76B}" srcOrd="0" destOrd="0" presId="urn:microsoft.com/office/officeart/2005/8/layout/radial6"/>
    <dgm:cxn modelId="{CA06F1CB-A43A-4D09-AD0D-4B6F39F04D88}" srcId="{58F4C0A7-4E3A-4912-B6C0-036807847C5B}" destId="{FF65AE2F-B51C-4F11-A173-9A59C3C9905A}" srcOrd="1" destOrd="0" parTransId="{398AC6AC-7BED-4BA8-8F4E-E4D3E0227451}" sibTransId="{035F3E02-36CF-46CA-8DFA-A28AD613100C}"/>
    <dgm:cxn modelId="{8604E7A4-7B0C-409A-AFA9-71FBDC94A388}" type="presOf" srcId="{9D3117A5-160C-4AB8-B626-CFBEE2865A65}" destId="{EA989E72-6E6B-4DC3-B93C-987B13F8FEAB}" srcOrd="0" destOrd="0" presId="urn:microsoft.com/office/officeart/2005/8/layout/radial6"/>
    <dgm:cxn modelId="{334F79E6-8FD5-4FED-8B18-CFA8396DE457}" type="presOf" srcId="{035F3E02-36CF-46CA-8DFA-A28AD613100C}" destId="{BBC049EB-E1AB-4DEF-A5B4-858449A90B79}" srcOrd="0" destOrd="0" presId="urn:microsoft.com/office/officeart/2005/8/layout/radial6"/>
    <dgm:cxn modelId="{00C76C06-FBD7-4DA7-9869-9FADA0F51815}" type="presOf" srcId="{B24BBE33-DB04-4A9D-AA15-CC6B1E530E79}" destId="{1B3EF548-E10B-4220-A380-A10246D3917B}" srcOrd="0" destOrd="0" presId="urn:microsoft.com/office/officeart/2005/8/layout/radial6"/>
    <dgm:cxn modelId="{E41BC347-EFF5-4DDC-A2F3-65B6379AF863}" type="presOf" srcId="{E68D4694-1F67-49E2-A33E-1B5AAB5A13F8}" destId="{C4E94218-8237-46E1-998C-7F0E1F7B2774}" srcOrd="0" destOrd="0" presId="urn:microsoft.com/office/officeart/2005/8/layout/radial6"/>
    <dgm:cxn modelId="{2D94E225-DA24-444F-A2F5-68543C10FACB}" srcId="{58F4C0A7-4E3A-4912-B6C0-036807847C5B}" destId="{5A9D3FE6-033F-4165-9588-5D59889A6336}" srcOrd="3" destOrd="0" parTransId="{AF914886-E8A6-494C-82BE-ACA5AEF0C3B4}" sibTransId="{F217ECD2-5E12-457B-8FC0-4195AAA326B7}"/>
    <dgm:cxn modelId="{4789BEAF-26B3-4F50-850E-5B35CE79689F}" type="presOf" srcId="{58F4C0A7-4E3A-4912-B6C0-036807847C5B}" destId="{1E279C9C-73D5-4217-9F6B-BB35862B285A}" srcOrd="0" destOrd="0" presId="urn:microsoft.com/office/officeart/2005/8/layout/radial6"/>
    <dgm:cxn modelId="{B8E5F42F-D0AA-406B-977D-00938EDF651A}" type="presOf" srcId="{F217ECD2-5E12-457B-8FC0-4195AAA326B7}" destId="{5937B9B3-960F-468D-8C56-DA0A67251142}" srcOrd="0" destOrd="0" presId="urn:microsoft.com/office/officeart/2005/8/layout/radial6"/>
    <dgm:cxn modelId="{D9A41D47-C634-446A-97CF-527F6CD0E4C2}" type="presParOf" srcId="{4FC6BAF0-4101-448E-9AA0-8D284FEDA5C1}" destId="{1E279C9C-73D5-4217-9F6B-BB35862B285A}" srcOrd="0" destOrd="0" presId="urn:microsoft.com/office/officeart/2005/8/layout/radial6"/>
    <dgm:cxn modelId="{CDF097D5-8986-4893-A750-13959F070521}" type="presParOf" srcId="{4FC6BAF0-4101-448E-9AA0-8D284FEDA5C1}" destId="{1B3EF548-E10B-4220-A380-A10246D3917B}" srcOrd="1" destOrd="0" presId="urn:microsoft.com/office/officeart/2005/8/layout/radial6"/>
    <dgm:cxn modelId="{AE1F65D7-A81E-4B7A-AE7C-E745CF29C29E}" type="presParOf" srcId="{4FC6BAF0-4101-448E-9AA0-8D284FEDA5C1}" destId="{8020391A-FC75-46B6-97EB-B027DC8CE0F7}" srcOrd="2" destOrd="0" presId="urn:microsoft.com/office/officeart/2005/8/layout/radial6"/>
    <dgm:cxn modelId="{C700CF75-F35C-42FE-9C54-C252CE4A173A}" type="presParOf" srcId="{4FC6BAF0-4101-448E-9AA0-8D284FEDA5C1}" destId="{537D9F78-1E5C-473C-A6AE-132B553E0CE1}" srcOrd="3" destOrd="0" presId="urn:microsoft.com/office/officeart/2005/8/layout/radial6"/>
    <dgm:cxn modelId="{782E9731-950B-49CA-8BE5-2B1058B3DE58}" type="presParOf" srcId="{4FC6BAF0-4101-448E-9AA0-8D284FEDA5C1}" destId="{7550E328-3B1D-487B-9074-967D9EA5F76B}" srcOrd="4" destOrd="0" presId="urn:microsoft.com/office/officeart/2005/8/layout/radial6"/>
    <dgm:cxn modelId="{5D53E1F9-B839-4E35-827D-F6571814FED4}" type="presParOf" srcId="{4FC6BAF0-4101-448E-9AA0-8D284FEDA5C1}" destId="{73523473-64CC-4D9D-BB1E-F7BF7115F0FB}" srcOrd="5" destOrd="0" presId="urn:microsoft.com/office/officeart/2005/8/layout/radial6"/>
    <dgm:cxn modelId="{BDD3E252-B1AE-4C77-9176-0D14B85693B7}" type="presParOf" srcId="{4FC6BAF0-4101-448E-9AA0-8D284FEDA5C1}" destId="{BBC049EB-E1AB-4DEF-A5B4-858449A90B79}" srcOrd="6" destOrd="0" presId="urn:microsoft.com/office/officeart/2005/8/layout/radial6"/>
    <dgm:cxn modelId="{71BBC76F-463F-405F-9072-4D6E302169C3}" type="presParOf" srcId="{4FC6BAF0-4101-448E-9AA0-8D284FEDA5C1}" destId="{C4E94218-8237-46E1-998C-7F0E1F7B2774}" srcOrd="7" destOrd="0" presId="urn:microsoft.com/office/officeart/2005/8/layout/radial6"/>
    <dgm:cxn modelId="{921B2445-478F-4B38-A350-B1D87A98AFE1}" type="presParOf" srcId="{4FC6BAF0-4101-448E-9AA0-8D284FEDA5C1}" destId="{B78A92F8-41A4-4C1D-99B0-8987DA80E0A0}" srcOrd="8" destOrd="0" presId="urn:microsoft.com/office/officeart/2005/8/layout/radial6"/>
    <dgm:cxn modelId="{104322A2-A436-4070-89A3-2528D0A2E9D4}" type="presParOf" srcId="{4FC6BAF0-4101-448E-9AA0-8D284FEDA5C1}" destId="{EA989E72-6E6B-4DC3-B93C-987B13F8FEAB}" srcOrd="9" destOrd="0" presId="urn:microsoft.com/office/officeart/2005/8/layout/radial6"/>
    <dgm:cxn modelId="{010ED963-5A56-435C-81C5-14AAFE620112}" type="presParOf" srcId="{4FC6BAF0-4101-448E-9AA0-8D284FEDA5C1}" destId="{373D69E0-3FDC-4D39-9F11-29D05845FFFD}" srcOrd="10" destOrd="0" presId="urn:microsoft.com/office/officeart/2005/8/layout/radial6"/>
    <dgm:cxn modelId="{2B93E703-BBC7-4F15-AC38-54D06907A980}" type="presParOf" srcId="{4FC6BAF0-4101-448E-9AA0-8D284FEDA5C1}" destId="{6B876D19-8CF1-47D7-AD6C-8E6DAC518124}" srcOrd="11" destOrd="0" presId="urn:microsoft.com/office/officeart/2005/8/layout/radial6"/>
    <dgm:cxn modelId="{CF806F47-B924-48A4-8531-3F7231CFBC49}" type="presParOf" srcId="{4FC6BAF0-4101-448E-9AA0-8D284FEDA5C1}" destId="{5937B9B3-960F-468D-8C56-DA0A67251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4542-E587-4037-8AA8-74B62229A92B}">
      <dsp:nvSpPr>
        <dsp:cNvPr id="0" name=""/>
        <dsp:cNvSpPr/>
      </dsp:nvSpPr>
      <dsp:spPr>
        <a:xfrm>
          <a:off x="3620236" y="352213"/>
          <a:ext cx="4551680" cy="4551680"/>
        </a:xfrm>
        <a:prstGeom prst="pie">
          <a:avLst>
            <a:gd name="adj1" fmla="val 16200000"/>
            <a:gd name="adj2" fmla="val 180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b="1" kern="1200">
              <a:solidFill>
                <a:srgbClr val="FF0000"/>
              </a:solidFill>
            </a:rPr>
            <a:t>Chất thải lỏng</a:t>
          </a:r>
        </a:p>
      </dsp:txBody>
      <dsp:txXfrm>
        <a:off x="6019080" y="1316736"/>
        <a:ext cx="1625600" cy="1354666"/>
      </dsp:txXfrm>
    </dsp:sp>
    <dsp:sp modelId="{6BF7DFC9-7C08-4820-8412-CE919D3A593A}">
      <dsp:nvSpPr>
        <dsp:cNvPr id="0" name=""/>
        <dsp:cNvSpPr/>
      </dsp:nvSpPr>
      <dsp:spPr>
        <a:xfrm>
          <a:off x="3526493" y="514773"/>
          <a:ext cx="4551680" cy="4551680"/>
        </a:xfrm>
        <a:prstGeom prst="pie">
          <a:avLst>
            <a:gd name="adj1" fmla="val 1800000"/>
            <a:gd name="adj2" fmla="val 9000000"/>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vi-VN" sz="2000" b="1" kern="1200">
              <a:solidFill>
                <a:srgbClr val="0000CC"/>
              </a:solidFill>
            </a:rPr>
            <a:t>Chất thải khí </a:t>
          </a:r>
        </a:p>
        <a:p>
          <a:pPr lvl="0" algn="ctr" defTabSz="889000">
            <a:lnSpc>
              <a:spcPct val="100000"/>
            </a:lnSpc>
            <a:spcBef>
              <a:spcPct val="0"/>
            </a:spcBef>
            <a:spcAft>
              <a:spcPts val="0"/>
            </a:spcAft>
          </a:pPr>
          <a:r>
            <a:rPr lang="vi-VN" sz="2000" b="1" kern="1200">
              <a:solidFill>
                <a:srgbClr val="0000CC"/>
              </a:solidFill>
            </a:rPr>
            <a:t>(hô hấp, trao đổi chất, phân hủy chất thải...)</a:t>
          </a:r>
        </a:p>
      </dsp:txBody>
      <dsp:txXfrm>
        <a:off x="4610227" y="3467946"/>
        <a:ext cx="2438400" cy="1192106"/>
      </dsp:txXfrm>
    </dsp:sp>
    <dsp:sp modelId="{665032A6-510E-424B-9CD5-9696F13A7643}">
      <dsp:nvSpPr>
        <dsp:cNvPr id="0" name=""/>
        <dsp:cNvSpPr/>
      </dsp:nvSpPr>
      <dsp:spPr>
        <a:xfrm>
          <a:off x="3432750" y="352213"/>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b="1" kern="1200"/>
            <a:t>Chất thải rắn </a:t>
          </a:r>
          <a:r>
            <a:rPr lang="vi-VN" sz="2000" b="1" kern="1200" smtClean="0"/>
            <a:t>(hữu </a:t>
          </a:r>
          <a:r>
            <a:rPr lang="vi-VN" sz="2000" b="1" kern="1200"/>
            <a:t>cơ &amp; vô cơ)</a:t>
          </a:r>
        </a:p>
      </dsp:txBody>
      <dsp:txXfrm>
        <a:off x="3959987" y="1316736"/>
        <a:ext cx="1625600" cy="1354666"/>
      </dsp:txXfrm>
    </dsp:sp>
    <dsp:sp modelId="{D10C719A-814E-4BBA-968D-024E3BA95197}">
      <dsp:nvSpPr>
        <dsp:cNvPr id="0" name=""/>
        <dsp:cNvSpPr/>
      </dsp:nvSpPr>
      <dsp:spPr>
        <a:xfrm>
          <a:off x="3338841"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0A0F28-F31F-498A-908C-033ACA790AA2}">
      <dsp:nvSpPr>
        <dsp:cNvPr id="0" name=""/>
        <dsp:cNvSpPr/>
      </dsp:nvSpPr>
      <dsp:spPr>
        <a:xfrm>
          <a:off x="3244723"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3FF4F5-C170-4B3C-B729-F2892CE9FB84}">
      <dsp:nvSpPr>
        <dsp:cNvPr id="0" name=""/>
        <dsp:cNvSpPr/>
      </dsp:nvSpPr>
      <dsp:spPr>
        <a:xfrm>
          <a:off x="3150604"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6B1F-D5AD-4DEA-BC1E-7D90699C9BD7}">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F7A60A-6F18-4082-9F8D-90C95090BC6C}">
      <dsp:nvSpPr>
        <dsp:cNvPr id="0" name=""/>
        <dsp:cNvSpPr/>
      </dsp:nvSpPr>
      <dsp:spPr>
        <a:xfrm>
          <a:off x="996086" y="358510"/>
          <a:ext cx="9622100" cy="2379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50800" rIns="50800" bIns="50800" numCol="1" spcCol="1270" anchor="ctr" anchorCtr="0">
          <a:noAutofit/>
        </a:bodyPr>
        <a:lstStyle/>
        <a:p>
          <a:pPr lvl="0" algn="l" defTabSz="889000">
            <a:lnSpc>
              <a:spcPct val="90000"/>
            </a:lnSpc>
            <a:spcBef>
              <a:spcPct val="0"/>
            </a:spcBef>
            <a:spcAft>
              <a:spcPts val="1200"/>
            </a:spcAft>
          </a:pPr>
          <a:r>
            <a:rPr lang="vi-VN" sz="2000" b="1" kern="1200">
              <a:solidFill>
                <a:srgbClr val="C00000"/>
              </a:solidFill>
            </a:rPr>
            <a:t>Phân lợn: </a:t>
          </a:r>
        </a:p>
        <a:p>
          <a:pPr lvl="0" algn="l" defTabSz="889000">
            <a:lnSpc>
              <a:spcPct val="90000"/>
            </a:lnSpc>
            <a:spcBef>
              <a:spcPct val="0"/>
            </a:spcBef>
            <a:spcAft>
              <a:spcPts val="1200"/>
            </a:spcAft>
          </a:pPr>
          <a:r>
            <a:rPr lang="vi-VN" sz="2000" b="1" kern="1200">
              <a:solidFill>
                <a:schemeClr val="bg1"/>
              </a:solidFill>
            </a:rPr>
            <a:t>- Ủ compost, ủ có bổ sung chế phẩm sinh học để làm phân bón cây trồng</a:t>
          </a:r>
          <a:r>
            <a:rPr lang="en-US" sz="2000" b="1" kern="1200">
              <a:solidFill>
                <a:schemeClr val="bg1"/>
              </a:solidFill>
            </a:rPr>
            <a:t>.</a:t>
          </a:r>
          <a:endParaRPr lang="vi-VN" sz="2000" b="1" kern="1200">
            <a:solidFill>
              <a:schemeClr val="bg1"/>
            </a:solidFill>
          </a:endParaRPr>
        </a:p>
        <a:p>
          <a:pPr lvl="0" algn="l" defTabSz="889000">
            <a:lnSpc>
              <a:spcPct val="90000"/>
            </a:lnSpc>
            <a:spcBef>
              <a:spcPct val="0"/>
            </a:spcBef>
            <a:spcAft>
              <a:spcPts val="1200"/>
            </a:spcAft>
          </a:pPr>
          <a:r>
            <a:rPr lang="vi-VN" sz="2000" b="1" kern="1200">
              <a:solidFill>
                <a:schemeClr val="bg1"/>
              </a:solidFill>
            </a:rPr>
            <a:t>- Xử lý yếm khí (bể biogas)</a:t>
          </a:r>
          <a:r>
            <a:rPr lang="en-US" sz="2000" b="1" kern="1200">
              <a:solidFill>
                <a:schemeClr val="bg1"/>
              </a:solidFill>
            </a:rPr>
            <a:t>.</a:t>
          </a:r>
          <a:endParaRPr lang="vi-VN" sz="2000" b="1" kern="1200">
            <a:solidFill>
              <a:schemeClr val="bg1"/>
            </a:solidFill>
          </a:endParaRPr>
        </a:p>
      </dsp:txBody>
      <dsp:txXfrm>
        <a:off x="996086" y="358510"/>
        <a:ext cx="9622100" cy="2379205"/>
      </dsp:txXfrm>
    </dsp:sp>
    <dsp:sp modelId="{7538B8F1-6C77-4C3B-9FF7-65574411D500}">
      <dsp:nvSpPr>
        <dsp:cNvPr id="0" name=""/>
        <dsp:cNvSpPr/>
      </dsp:nvSpPr>
      <dsp:spPr>
        <a:xfrm>
          <a:off x="28583" y="580610"/>
          <a:ext cx="1935005" cy="19350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1AB9B7-C69D-4093-8FAE-A2D59F5093B1}">
      <dsp:nvSpPr>
        <dsp:cNvPr id="0" name=""/>
        <dsp:cNvSpPr/>
      </dsp:nvSpPr>
      <dsp:spPr>
        <a:xfrm>
          <a:off x="996086" y="2646825"/>
          <a:ext cx="9622100" cy="2447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50800" rIns="50800" bIns="50800" numCol="1" spcCol="1270" anchor="ctr" anchorCtr="0">
          <a:noAutofit/>
        </a:bodyPr>
        <a:lstStyle/>
        <a:p>
          <a:pPr lvl="0" algn="l" defTabSz="889000">
            <a:lnSpc>
              <a:spcPct val="90000"/>
            </a:lnSpc>
            <a:spcBef>
              <a:spcPct val="0"/>
            </a:spcBef>
            <a:spcAft>
              <a:spcPts val="1800"/>
            </a:spcAft>
          </a:pPr>
          <a:r>
            <a:rPr lang="vi-VN" sz="2000" b="1" kern="1200">
              <a:solidFill>
                <a:srgbClr val="C00000"/>
              </a:solidFill>
            </a:rPr>
            <a:t>Xác chết và nhau thai:</a:t>
          </a:r>
        </a:p>
        <a:p>
          <a:pPr lvl="0" algn="l" defTabSz="889000">
            <a:lnSpc>
              <a:spcPct val="90000"/>
            </a:lnSpc>
            <a:spcBef>
              <a:spcPct val="0"/>
            </a:spcBef>
            <a:spcAft>
              <a:spcPts val="1800"/>
            </a:spcAft>
          </a:pPr>
          <a:r>
            <a:rPr lang="vi-VN" sz="2000" b="1" kern="1200" smtClean="0"/>
            <a:t>- Chôn lấp</a:t>
          </a:r>
        </a:p>
        <a:p>
          <a:pPr lvl="0" algn="l" defTabSz="889000">
            <a:lnSpc>
              <a:spcPct val="90000"/>
            </a:lnSpc>
            <a:spcBef>
              <a:spcPct val="0"/>
            </a:spcBef>
            <a:spcAft>
              <a:spcPts val="1800"/>
            </a:spcAft>
          </a:pPr>
          <a:r>
            <a:rPr lang="vi-VN" sz="2000" b="1" kern="1200" smtClean="0"/>
            <a:t>- </a:t>
          </a:r>
          <a:r>
            <a:rPr lang="vi-VN" sz="2000" b="1" kern="1200"/>
            <a:t>Nấu chín làm thức ăn cho thủy sản</a:t>
          </a:r>
          <a:r>
            <a:rPr lang="en-US" sz="2000" b="1" kern="1200"/>
            <a:t>.</a:t>
          </a:r>
          <a:endParaRPr lang="vi-VN" sz="2000" b="1" kern="1200"/>
        </a:p>
        <a:p>
          <a:pPr lvl="0" algn="l" defTabSz="889000">
            <a:lnSpc>
              <a:spcPct val="90000"/>
            </a:lnSpc>
            <a:spcBef>
              <a:spcPct val="0"/>
            </a:spcBef>
            <a:spcAft>
              <a:spcPts val="1800"/>
            </a:spcAft>
          </a:pPr>
          <a:r>
            <a:rPr lang="vi-VN" sz="2000" b="1" kern="1200"/>
            <a:t>- Đốt</a:t>
          </a:r>
          <a:r>
            <a:rPr lang="en-US" sz="2000" b="1" kern="1200" smtClean="0"/>
            <a:t>.</a:t>
          </a:r>
          <a:endParaRPr lang="vi-VN" sz="2000" b="1" kern="1200"/>
        </a:p>
      </dsp:txBody>
      <dsp:txXfrm>
        <a:off x="996086" y="2646825"/>
        <a:ext cx="9622100" cy="2447457"/>
      </dsp:txXfrm>
    </dsp:sp>
    <dsp:sp modelId="{405D6AA5-B23D-424F-A57D-978BA1F31891}">
      <dsp:nvSpPr>
        <dsp:cNvPr id="0" name=""/>
        <dsp:cNvSpPr/>
      </dsp:nvSpPr>
      <dsp:spPr>
        <a:xfrm>
          <a:off x="28583" y="2903050"/>
          <a:ext cx="1935005" cy="19350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563F7-A11F-4DEA-AD50-DAF15B642E75}">
      <dsp:nvSpPr>
        <dsp:cNvPr id="0" name=""/>
        <dsp:cNvSpPr/>
      </dsp:nvSpPr>
      <dsp:spPr>
        <a:xfrm>
          <a:off x="3653792" y="1174350"/>
          <a:ext cx="2868473" cy="2416671"/>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kern="1200">
              <a:solidFill>
                <a:srgbClr val="FF0000"/>
              </a:solidFill>
            </a:rPr>
            <a:t>Thu gom phân lợn hàng ngày</a:t>
          </a:r>
        </a:p>
      </dsp:txBody>
      <dsp:txXfrm>
        <a:off x="4073870" y="1528263"/>
        <a:ext cx="2028317" cy="1708845"/>
      </dsp:txXfrm>
    </dsp:sp>
    <dsp:sp modelId="{AEB1B60D-24EC-4B34-8BE3-05B93405FAEC}">
      <dsp:nvSpPr>
        <dsp:cNvPr id="0" name=""/>
        <dsp:cNvSpPr/>
      </dsp:nvSpPr>
      <dsp:spPr>
        <a:xfrm>
          <a:off x="4504375" y="3673412"/>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606CC-1808-4BAA-BB47-BAE6B7794A49}">
      <dsp:nvSpPr>
        <dsp:cNvPr id="0" name=""/>
        <dsp:cNvSpPr/>
      </dsp:nvSpPr>
      <dsp:spPr>
        <a:xfrm>
          <a:off x="6799188" y="2097122"/>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0F357-8FD3-4F1C-A862-4BBF7B572F46}">
      <dsp:nvSpPr>
        <dsp:cNvPr id="0" name=""/>
        <dsp:cNvSpPr/>
      </dsp:nvSpPr>
      <dsp:spPr>
        <a:xfrm>
          <a:off x="5729488" y="2832795"/>
          <a:ext cx="337070" cy="337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FC0D3-8149-4544-86DC-C7690BDB6924}">
      <dsp:nvSpPr>
        <dsp:cNvPr id="0" name=""/>
        <dsp:cNvSpPr/>
      </dsp:nvSpPr>
      <dsp:spPr>
        <a:xfrm>
          <a:off x="3071532" y="1739640"/>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9209A-90DB-496D-89C6-99D667EF5D4D}">
      <dsp:nvSpPr>
        <dsp:cNvPr id="0" name=""/>
        <dsp:cNvSpPr/>
      </dsp:nvSpPr>
      <dsp:spPr>
        <a:xfrm>
          <a:off x="4055533" y="4544736"/>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92060-9A68-4994-B466-E33BCF3C7812}">
      <dsp:nvSpPr>
        <dsp:cNvPr id="0" name=""/>
        <dsp:cNvSpPr/>
      </dsp:nvSpPr>
      <dsp:spPr>
        <a:xfrm>
          <a:off x="263417" y="891476"/>
          <a:ext cx="2351505" cy="2086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kern="1200"/>
            <a:t>Hạn chế </a:t>
          </a:r>
          <a:r>
            <a:rPr lang="nb-NO" sz="1800" b="1" kern="1200"/>
            <a:t>sự tồn tại</a:t>
          </a:r>
          <a:r>
            <a:rPr lang="vi-VN" sz="1800" b="1" kern="1200"/>
            <a:t>,</a:t>
          </a:r>
          <a:r>
            <a:rPr lang="nb-NO" sz="1800" b="1" kern="1200"/>
            <a:t> phát triển </a:t>
          </a:r>
          <a:r>
            <a:rPr lang="vi-VN" sz="1800" b="1" kern="1200"/>
            <a:t>và phát tán </a:t>
          </a:r>
          <a:r>
            <a:rPr lang="nb-NO" sz="1800" b="1" kern="1200"/>
            <a:t>của </a:t>
          </a:r>
          <a:r>
            <a:rPr lang="vi-VN" sz="1800" b="1" kern="1200"/>
            <a:t>mầm bệnh</a:t>
          </a:r>
        </a:p>
      </dsp:txBody>
      <dsp:txXfrm>
        <a:off x="607787" y="1197018"/>
        <a:ext cx="1662765" cy="1475290"/>
      </dsp:txXfrm>
    </dsp:sp>
    <dsp:sp modelId="{8D6FA60C-81DA-4666-826A-174B33DC2E10}">
      <dsp:nvSpPr>
        <dsp:cNvPr id="0" name=""/>
        <dsp:cNvSpPr/>
      </dsp:nvSpPr>
      <dsp:spPr>
        <a:xfrm>
          <a:off x="3569400" y="1641297"/>
          <a:ext cx="337070" cy="337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B89AD-2A50-48AF-8DCE-BE9B69424DFE}">
      <dsp:nvSpPr>
        <dsp:cNvPr id="0" name=""/>
        <dsp:cNvSpPr/>
      </dsp:nvSpPr>
      <dsp:spPr>
        <a:xfrm>
          <a:off x="3570022" y="3640966"/>
          <a:ext cx="293200" cy="432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2087A-1C4F-42A3-9360-C8B85DCC21EC}">
      <dsp:nvSpPr>
        <dsp:cNvPr id="0" name=""/>
        <dsp:cNvSpPr/>
      </dsp:nvSpPr>
      <dsp:spPr>
        <a:xfrm>
          <a:off x="7493884" y="178906"/>
          <a:ext cx="2244354" cy="21346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kern="1200"/>
            <a:t>Giảm mùi hôi</a:t>
          </a:r>
        </a:p>
      </dsp:txBody>
      <dsp:txXfrm>
        <a:off x="7822562" y="491516"/>
        <a:ext cx="1586998" cy="1509416"/>
      </dsp:txXfrm>
    </dsp:sp>
    <dsp:sp modelId="{76173035-ECFB-4A04-A305-B4F3274B6B92}">
      <dsp:nvSpPr>
        <dsp:cNvPr id="0" name=""/>
        <dsp:cNvSpPr/>
      </dsp:nvSpPr>
      <dsp:spPr>
        <a:xfrm>
          <a:off x="6365101" y="1684761"/>
          <a:ext cx="337070" cy="337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DC823-7CA3-41A5-86BD-AFF4BEF79094}">
      <dsp:nvSpPr>
        <dsp:cNvPr id="0" name=""/>
        <dsp:cNvSpPr/>
      </dsp:nvSpPr>
      <dsp:spPr>
        <a:xfrm>
          <a:off x="2508697" y="3733017"/>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77F63-778B-4998-BE5F-9F01B2C7631E}">
      <dsp:nvSpPr>
        <dsp:cNvPr id="0" name=""/>
        <dsp:cNvSpPr/>
      </dsp:nvSpPr>
      <dsp:spPr>
        <a:xfrm>
          <a:off x="4944059" y="3385139"/>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BFB2F-6CD4-4626-92CD-0722580F90CC}">
      <dsp:nvSpPr>
        <dsp:cNvPr id="0" name=""/>
        <dsp:cNvSpPr/>
      </dsp:nvSpPr>
      <dsp:spPr>
        <a:xfrm>
          <a:off x="7583269" y="2676164"/>
          <a:ext cx="2448338" cy="2055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kern="1200">
              <a:latin typeface="Arial" panose="020B0604020202020204" pitchFamily="34" charset="0"/>
              <a:cs typeface="Arial" panose="020B0604020202020204" pitchFamily="34" charset="0"/>
            </a:rPr>
            <a:t>Giảm tải cho quá trình xử lý chất thải</a:t>
          </a:r>
        </a:p>
      </dsp:txBody>
      <dsp:txXfrm>
        <a:off x="7941820" y="2977186"/>
        <a:ext cx="1731236" cy="1453462"/>
      </dsp:txXfrm>
    </dsp:sp>
    <dsp:sp modelId="{DFA9F4AA-88D7-4AE4-B5B8-4FF8172F3E16}">
      <dsp:nvSpPr>
        <dsp:cNvPr id="0" name=""/>
        <dsp:cNvSpPr/>
      </dsp:nvSpPr>
      <dsp:spPr>
        <a:xfrm>
          <a:off x="7120157" y="1720298"/>
          <a:ext cx="244406" cy="24438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03E5A-4E46-4C0B-B9AC-57904392E0F0}">
      <dsp:nvSpPr>
        <dsp:cNvPr id="0" name=""/>
        <dsp:cNvSpPr/>
      </dsp:nvSpPr>
      <dsp:spPr>
        <a:xfrm>
          <a:off x="2162237" y="3439868"/>
          <a:ext cx="1956306" cy="1899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kern="1200"/>
            <a:t>Giữ vệ sinh cho lợn</a:t>
          </a:r>
        </a:p>
      </dsp:txBody>
      <dsp:txXfrm>
        <a:off x="2448731" y="3718107"/>
        <a:ext cx="1383318" cy="1343455"/>
      </dsp:txXfrm>
    </dsp:sp>
    <dsp:sp modelId="{35AE762C-0290-49C5-AD7A-D891A3C20955}">
      <dsp:nvSpPr>
        <dsp:cNvPr id="0" name=""/>
        <dsp:cNvSpPr/>
      </dsp:nvSpPr>
      <dsp:spPr>
        <a:xfrm>
          <a:off x="4143467" y="4031559"/>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864C5F-FCC5-431B-961B-F06A14368458}">
      <dsp:nvSpPr>
        <dsp:cNvPr id="0" name=""/>
        <dsp:cNvSpPr/>
      </dsp:nvSpPr>
      <dsp:spPr>
        <a:xfrm>
          <a:off x="5132495" y="-166796"/>
          <a:ext cx="1232606" cy="1232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kern="1200"/>
            <a:t>Giảm bụi</a:t>
          </a:r>
        </a:p>
      </dsp:txBody>
      <dsp:txXfrm>
        <a:off x="5313006" y="13735"/>
        <a:ext cx="871584" cy="871684"/>
      </dsp:txXfrm>
    </dsp:sp>
    <dsp:sp modelId="{03778E8D-F6C5-4BAC-BED3-8C4F946B07AF}">
      <dsp:nvSpPr>
        <dsp:cNvPr id="0" name=""/>
        <dsp:cNvSpPr/>
      </dsp:nvSpPr>
      <dsp:spPr>
        <a:xfrm>
          <a:off x="2670875" y="1974665"/>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F1F34-5D23-4F72-9F63-DB8C1826BB51}">
      <dsp:nvSpPr>
        <dsp:cNvPr id="0" name=""/>
        <dsp:cNvSpPr/>
      </dsp:nvSpPr>
      <dsp:spPr>
        <a:xfrm>
          <a:off x="5462098" y="1051047"/>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
              </a:defRPr>
            </a:lvl1pPr>
          </a:lstStyle>
          <a:p>
            <a:fld id="{9DC00FA4-AAEB-4385-986B-8A9CF51541E7}" type="datetimeFigureOut">
              <a:rPr lang="en-US" smtClean="0"/>
              <a:pPr/>
              <a:t>13-Nov-23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
              </a:defRPr>
            </a:lvl1pPr>
          </a:lstStyle>
          <a:p>
            <a:fld id="{A852A60D-B79C-44FE-8EB2-0F87FC064700}" type="slidenum">
              <a:rPr lang="en-US" smtClean="0"/>
              <a:pPr/>
              <a:t>‹#›</a:t>
            </a:fld>
            <a:endParaRPr lang="en-US" dirty="0"/>
          </a:p>
        </p:txBody>
      </p:sp>
    </p:spTree>
    <p:extLst>
      <p:ext uri="{BB962C8B-B14F-4D97-AF65-F5344CB8AC3E}">
        <p14:creationId xmlns:p14="http://schemas.microsoft.com/office/powerpoint/2010/main" val="137594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
        <a:ea typeface="+mn-ea"/>
        <a:cs typeface="+mn-cs"/>
      </a:defRPr>
    </a:lvl1pPr>
    <a:lvl2pPr marL="457200" algn="l" defTabSz="914400" rtl="0" eaLnBrk="1" latinLnBrk="0" hangingPunct="1">
      <a:defRPr sz="1200" kern="1200">
        <a:solidFill>
          <a:schemeClr val="tx1"/>
        </a:solidFill>
        <a:latin typeface="Arial "/>
        <a:ea typeface="+mn-ea"/>
        <a:cs typeface="+mn-cs"/>
      </a:defRPr>
    </a:lvl2pPr>
    <a:lvl3pPr marL="914400" algn="l" defTabSz="914400" rtl="0" eaLnBrk="1" latinLnBrk="0" hangingPunct="1">
      <a:defRPr sz="1200" kern="1200">
        <a:solidFill>
          <a:schemeClr val="tx1"/>
        </a:solidFill>
        <a:latin typeface="Arial "/>
        <a:ea typeface="+mn-ea"/>
        <a:cs typeface="+mn-cs"/>
      </a:defRPr>
    </a:lvl3pPr>
    <a:lvl4pPr marL="1371600" algn="l" defTabSz="914400" rtl="0" eaLnBrk="1" latinLnBrk="0" hangingPunct="1">
      <a:defRPr sz="1200" kern="1200">
        <a:solidFill>
          <a:schemeClr val="tx1"/>
        </a:solidFill>
        <a:latin typeface="Arial "/>
        <a:ea typeface="+mn-ea"/>
        <a:cs typeface="+mn-cs"/>
      </a:defRPr>
    </a:lvl4pPr>
    <a:lvl5pPr marL="1828800" algn="l" defTabSz="914400" rtl="0" eaLnBrk="1" latinLnBrk="0" hangingPunct="1">
      <a:defRPr sz="1200" kern="1200">
        <a:solidFill>
          <a:schemeClr val="tx1"/>
        </a:solidFill>
        <a:latin typeface="Arial "/>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808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35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FAO and Zero Hunger Visual">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0" y="4437114"/>
            <a:ext cx="12192000" cy="657645"/>
          </a:xfrm>
          <a:prstGeom prst="rect">
            <a:avLst/>
          </a:prstGeom>
        </p:spPr>
        <p:txBody>
          <a:bodyPr lIns="1224000" tIns="46800" rIns="1224000" bIns="0" anchor="t" anchorCtr="0"/>
          <a:lstStyle>
            <a:lvl1pPr algn="l">
              <a:defRPr sz="3800">
                <a:solidFill>
                  <a:srgbClr val="5792C9"/>
                </a:solidFill>
                <a:latin typeface="Arial" panose="020B0604020202020204" pitchFamily="34" charset="0"/>
                <a:cs typeface="Arial" panose="020B0604020202020204" pitchFamily="34" charset="0"/>
              </a:defRPr>
            </a:lvl1pPr>
          </a:lstStyle>
          <a:p>
            <a:r>
              <a:rPr lang="en-US" dirty="0"/>
              <a:t>Click to edit Master title style - Option 2</a:t>
            </a:r>
          </a:p>
        </p:txBody>
      </p:sp>
      <p:sp>
        <p:nvSpPr>
          <p:cNvPr id="5" name="Subtitle 2"/>
          <p:cNvSpPr>
            <a:spLocks noGrp="1"/>
          </p:cNvSpPr>
          <p:nvPr>
            <p:ph type="subTitle" idx="1"/>
          </p:nvPr>
        </p:nvSpPr>
        <p:spPr>
          <a:xfrm>
            <a:off x="0" y="5085185"/>
            <a:ext cx="12192000" cy="360040"/>
          </a:xfrm>
          <a:prstGeom prst="rect">
            <a:avLst/>
          </a:prstGeom>
        </p:spPr>
        <p:txBody>
          <a:bodyPr lIns="1224000" tIns="0" rIns="2160000" anchor="t" anchorCtr="0"/>
          <a:lstStyle>
            <a:lvl1pPr marL="0" indent="0" algn="l">
              <a:buNone/>
              <a:defRPr sz="2200">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Text Placeholder 5"/>
          <p:cNvSpPr>
            <a:spLocks noGrp="1"/>
          </p:cNvSpPr>
          <p:nvPr>
            <p:ph type="body" sz="quarter" idx="11" hasCustomPrompt="1"/>
          </p:nvPr>
        </p:nvSpPr>
        <p:spPr>
          <a:xfrm>
            <a:off x="0" y="5589242"/>
            <a:ext cx="8832304" cy="360039"/>
          </a:xfrm>
          <a:prstGeom prst="rect">
            <a:avLst/>
          </a:prstGeom>
        </p:spPr>
        <p:txBody>
          <a:bodyPr lIns="1224000" rIns="0"/>
          <a:lstStyle>
            <a:lvl1pPr marL="0" indent="0">
              <a:buFontTx/>
              <a:buNone/>
              <a:defRPr sz="1600" b="1">
                <a:solidFill>
                  <a:srgbClr val="5792C9"/>
                </a:solidFill>
                <a:latin typeface="Arial" panose="020B0604020202020204" pitchFamily="34" charset="0"/>
              </a:defRPr>
            </a:lvl1pPr>
          </a:lstStyle>
          <a:p>
            <a:pPr lvl="0"/>
            <a:r>
              <a:rPr lang="en-US" dirty="0"/>
              <a:t>Click Name of the presenter</a:t>
            </a:r>
          </a:p>
        </p:txBody>
      </p:sp>
      <p:sp>
        <p:nvSpPr>
          <p:cNvPr id="9" name="Text Placeholder 8"/>
          <p:cNvSpPr>
            <a:spLocks noGrp="1"/>
          </p:cNvSpPr>
          <p:nvPr>
            <p:ph type="body" sz="quarter" idx="13" hasCustomPrompt="1"/>
          </p:nvPr>
        </p:nvSpPr>
        <p:spPr>
          <a:xfrm>
            <a:off x="0" y="5907371"/>
            <a:ext cx="8832296" cy="373406"/>
          </a:xfrm>
          <a:prstGeom prst="rect">
            <a:avLst/>
          </a:prstGeom>
        </p:spPr>
        <p:txBody>
          <a:bodyPr lIns="1224000" rIns="0"/>
          <a:lstStyle>
            <a:lvl1pPr marL="0" indent="0">
              <a:buFontTx/>
              <a:buNone/>
              <a:defRPr sz="1600" b="0" i="1">
                <a:solidFill>
                  <a:srgbClr val="5792C9"/>
                </a:solidFill>
                <a:latin typeface="Arial" panose="020B0604020202020204" pitchFamily="34" charset="0"/>
              </a:defRPr>
            </a:lvl1pPr>
          </a:lstStyle>
          <a:p>
            <a:pPr lvl="0"/>
            <a:r>
              <a:rPr lang="en-US" dirty="0"/>
              <a:t>Click Title, Organization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31778" y="5833200"/>
            <a:ext cx="2280847" cy="720000"/>
          </a:xfrm>
          <a:prstGeom prst="rect">
            <a:avLst/>
          </a:prstGeom>
        </p:spPr>
      </p:pic>
      <p:sp>
        <p:nvSpPr>
          <p:cNvPr id="10" name="Rectangle 9"/>
          <p:cNvSpPr/>
          <p:nvPr userDrawn="1"/>
        </p:nvSpPr>
        <p:spPr>
          <a:xfrm>
            <a:off x="0" y="1356551"/>
            <a:ext cx="12192000" cy="2921496"/>
          </a:xfrm>
          <a:prstGeom prst="rect">
            <a:avLst/>
          </a:prstGeom>
          <a:solidFill>
            <a:srgbClr val="79B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001" y="1439661"/>
            <a:ext cx="9376039" cy="2853437"/>
          </a:xfrm>
          <a:prstGeom prst="rect">
            <a:avLst/>
          </a:prstGeom>
        </p:spPr>
      </p:pic>
    </p:spTree>
    <p:extLst>
      <p:ext uri="{BB962C8B-B14F-4D97-AF65-F5344CB8AC3E}">
        <p14:creationId xmlns:p14="http://schemas.microsoft.com/office/powerpoint/2010/main" val="207541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763564"/>
            <a:ext cx="3384376" cy="1984113"/>
          </a:xfrm>
          <a:prstGeom prst="rect">
            <a:avLst/>
          </a:prstGeom>
          <a:solidFill>
            <a:schemeClr val="bg1">
              <a:lumMod val="95000"/>
            </a:schemeClr>
          </a:solidFill>
        </p:spPr>
        <p:txBody>
          <a:bodyPr anchor="ctr" anchorCtr="1"/>
          <a:lstStyle>
            <a:lvl1pPr>
              <a:defRPr sz="1500">
                <a:solidFill>
                  <a:schemeClr val="tx1"/>
                </a:solidFill>
                <a:latin typeface="Arial" panose="020B0604020202020204" pitchFamily="34" charset="0"/>
              </a:defRPr>
            </a:lvl1pPr>
          </a:lstStyle>
          <a:p>
            <a:r>
              <a:rPr lang="en-US" dirty="0"/>
              <a:t>Picture</a:t>
            </a:r>
          </a:p>
        </p:txBody>
      </p:sp>
      <p:sp>
        <p:nvSpPr>
          <p:cNvPr id="46" name="Picture Placeholder 9"/>
          <p:cNvSpPr>
            <a:spLocks noGrp="1"/>
          </p:cNvSpPr>
          <p:nvPr>
            <p:ph type="pic" sz="quarter" idx="11" hasCustomPrompt="1"/>
          </p:nvPr>
        </p:nvSpPr>
        <p:spPr>
          <a:xfrm>
            <a:off x="8256240" y="4027923"/>
            <a:ext cx="3384376" cy="1984113"/>
          </a:xfrm>
          <a:prstGeom prst="rect">
            <a:avLst/>
          </a:prstGeom>
          <a:solidFill>
            <a:schemeClr val="bg1">
              <a:lumMod val="95000"/>
            </a:schemeClr>
          </a:solidFill>
        </p:spPr>
        <p:txBody>
          <a:bodyPr anchor="ctr" anchorCtr="1"/>
          <a:lstStyle>
            <a:lvl1pPr>
              <a:defRPr sz="1500">
                <a:solidFill>
                  <a:schemeClr val="tx1"/>
                </a:solidFill>
                <a:latin typeface="Arial" panose="020B0604020202020204" pitchFamily="34" charset="0"/>
              </a:defRPr>
            </a:lvl1pPr>
          </a:lstStyle>
          <a:p>
            <a:r>
              <a:rPr lang="en-US" dirty="0"/>
              <a:t>Picture</a:t>
            </a:r>
          </a:p>
        </p:txBody>
      </p:sp>
      <p:sp>
        <p:nvSpPr>
          <p:cNvPr id="16" name="Text Placeholder 5">
            <a:extLst>
              <a:ext uri="{FF2B5EF4-FFF2-40B4-BE49-F238E27FC236}">
                <a16:creationId xmlns="" xmlns:a16="http://schemas.microsoft.com/office/drawing/2014/main" id="{196904FE-A34D-024F-87C3-7F0E775D2744}"/>
              </a:ext>
            </a:extLst>
          </p:cNvPr>
          <p:cNvSpPr>
            <a:spLocks noGrp="1"/>
          </p:cNvSpPr>
          <p:nvPr>
            <p:ph type="body" sz="quarter" idx="13" hasCustomPrompt="1"/>
          </p:nvPr>
        </p:nvSpPr>
        <p:spPr>
          <a:xfrm>
            <a:off x="0" y="980732"/>
            <a:ext cx="12192000" cy="410425"/>
          </a:xfrm>
          <a:prstGeom prst="rect">
            <a:avLst/>
          </a:prstGeom>
          <a:solidFill>
            <a:srgbClr val="5792C9">
              <a:alpha val="21000"/>
            </a:srgbClr>
          </a:solidFill>
        </p:spPr>
        <p:txBody>
          <a:bodyPr lIns="2160000" rIns="540000" anchor="ctr" anchorCtr="0"/>
          <a:lstStyle>
            <a:lvl1pPr marL="0" indent="0" algn="r">
              <a:buFontTx/>
              <a:buNone/>
              <a:defRPr sz="1051" b="1">
                <a:solidFill>
                  <a:srgbClr val="5792C9"/>
                </a:solidFill>
                <a:latin typeface="Arial" panose="020B0604020202020204" pitchFamily="34" charset="0"/>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2267615"/>
            <a:ext cx="7824192" cy="3744417"/>
          </a:xfrm>
          <a:prstGeom prst="rect">
            <a:avLst/>
          </a:prstGeom>
        </p:spPr>
        <p:txBody>
          <a:bodyPr lIns="540000" tIns="0" rIns="1224000" anchor="t" anchorCtr="0"/>
          <a:lstStyle>
            <a:lvl1pPr marL="0" indent="0" algn="l">
              <a:buNone/>
              <a:defRPr sz="1500">
                <a:latin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txt</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2537" y="1763560"/>
            <a:ext cx="7841961" cy="360040"/>
          </a:xfrm>
          <a:prstGeom prst="rect">
            <a:avLst/>
          </a:prstGeom>
          <a:noFill/>
        </p:spPr>
        <p:txBody>
          <a:bodyPr vert="horz" lIns="540000" tIns="0" rIns="360000" bIns="45720" rtlCol="0" anchor="t" anchorCtr="0">
            <a:noAutofit/>
          </a:bodyPr>
          <a:lstStyle>
            <a:lvl1pPr>
              <a:defRPr sz="1651" b="1">
                <a:solidFill>
                  <a:srgbClr val="5792C9"/>
                </a:solidFill>
                <a:latin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83645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 xmlns:a16="http://schemas.microsoft.com/office/drawing/2014/main" id="{EA26912F-EE60-0E4E-8A8F-95B31547CC81}"/>
              </a:ext>
            </a:extLst>
          </p:cNvPr>
          <p:cNvSpPr>
            <a:spLocks noGrp="1"/>
          </p:cNvSpPr>
          <p:nvPr>
            <p:ph type="subTitle" idx="1" hasCustomPrompt="1"/>
          </p:nvPr>
        </p:nvSpPr>
        <p:spPr>
          <a:xfrm>
            <a:off x="-1" y="2267620"/>
            <a:ext cx="12192001" cy="3744419"/>
          </a:xfrm>
          <a:prstGeom prst="rect">
            <a:avLst/>
          </a:prstGeom>
        </p:spPr>
        <p:txBody>
          <a:bodyPr lIns="540000" tIns="0" rIns="540000" bIns="720000" numCol="2" spcCol="720000" anchor="t" anchorCtr="0"/>
          <a:lstStyle>
            <a:lvl1pPr marL="457189" indent="-457189" algn="l">
              <a:buClr>
                <a:srgbClr val="5792C9"/>
              </a:buClr>
              <a:buFont typeface="Wingdings" pitchFamily="2" charset="2"/>
              <a:buChar char="§"/>
              <a:defRPr sz="1500">
                <a:latin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txt (</a:t>
            </a:r>
            <a:r>
              <a:rPr lang="it-IT" dirty="0"/>
              <a:t>2 </a:t>
            </a:r>
            <a:r>
              <a:rPr lang="it-IT" dirty="0" err="1"/>
              <a:t>columns</a:t>
            </a:r>
            <a:r>
              <a:rPr lang="it-IT" dirty="0"/>
              <a:t>)</a:t>
            </a:r>
            <a:r>
              <a:rPr lang="en-US" dirty="0"/>
              <a:t/>
            </a:r>
            <a:br>
              <a:rPr lang="en-US" dirty="0"/>
            </a:br>
            <a:r>
              <a:rPr lang="it-IT" b="1" dirty="0" err="1"/>
              <a:t>Lorem</a:t>
            </a:r>
            <a:r>
              <a:rPr lang="it-IT" b="1" dirty="0"/>
              <a:t> </a:t>
            </a:r>
            <a:r>
              <a:rPr lang="it-IT" b="1"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a:t>
            </a:r>
            <a:r>
              <a:rPr lang="it-IT" dirty="0"/>
              <a:t> </a:t>
            </a:r>
            <a:r>
              <a:rPr lang="it-IT" dirty="0" err="1"/>
              <a:t>elit</a:t>
            </a:r>
            <a:r>
              <a:rPr lang="it-IT" dirty="0"/>
              <a:t>, </a:t>
            </a:r>
            <a:r>
              <a:rPr lang="it-IT" dirty="0" err="1"/>
              <a:t>sed</a:t>
            </a:r>
            <a:r>
              <a:rPr lang="it-IT" dirty="0"/>
              <a:t> </a:t>
            </a:r>
            <a:r>
              <a:rPr lang="it-IT" dirty="0" err="1"/>
              <a:t>eiusmod</a:t>
            </a:r>
            <a:r>
              <a:rPr lang="it-IT" dirty="0"/>
              <a:t> </a:t>
            </a:r>
            <a:r>
              <a:rPr lang="it-IT" dirty="0" err="1"/>
              <a:t>tempor</a:t>
            </a:r>
            <a:r>
              <a:rPr lang="it-IT" dirty="0"/>
              <a:t> </a:t>
            </a:r>
            <a:r>
              <a:rPr lang="it-IT" dirty="0" err="1"/>
              <a:t>incidunt</a:t>
            </a:r>
            <a:r>
              <a:rPr lang="it-IT" dirty="0"/>
              <a:t> ut </a:t>
            </a:r>
            <a:r>
              <a:rPr lang="it-IT" dirty="0" err="1"/>
              <a:t>labore</a:t>
            </a:r>
            <a:r>
              <a:rPr lang="it-IT" dirty="0"/>
              <a:t> et dolore magna </a:t>
            </a:r>
            <a:r>
              <a:rPr lang="it-IT" dirty="0" err="1"/>
              <a:t>aliqua</a:t>
            </a:r>
            <a:r>
              <a:rPr lang="it-IT" dirty="0"/>
              <a:t>: </a:t>
            </a:r>
          </a:p>
          <a:p>
            <a:pPr marL="342900" indent="-342900">
              <a:buClr>
                <a:srgbClr val="5792C9"/>
              </a:buClr>
              <a:buFont typeface="Wingdings" pitchFamily="2" charset="2"/>
              <a:buChar char="§"/>
            </a:pPr>
            <a:r>
              <a:rPr lang="it-IT" dirty="0"/>
              <a:t>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p>
          <a:p>
            <a:pPr marL="342900" indent="-342900">
              <a:buClr>
                <a:srgbClr val="5792C9"/>
              </a:buClr>
              <a:buFont typeface="Wingdings" pitchFamily="2" charset="2"/>
              <a:buChar char="§"/>
            </a:pPr>
            <a:r>
              <a:rPr lang="it-IT" dirty="0" err="1"/>
              <a:t>Lorem</a:t>
            </a:r>
            <a:r>
              <a:rPr lang="it-IT" dirty="0"/>
              <a:t> </a:t>
            </a:r>
            <a:r>
              <a:rPr lang="it-IT" dirty="0" err="1"/>
              <a:t>ipsum</a:t>
            </a:r>
            <a:endParaRPr lang="it-IT" dirty="0"/>
          </a:p>
          <a:p>
            <a:r>
              <a:rPr lang="it-IT" b="1" dirty="0" err="1"/>
              <a:t>Lorem</a:t>
            </a:r>
            <a:r>
              <a:rPr lang="it-IT" b="1" dirty="0"/>
              <a:t> </a:t>
            </a:r>
            <a:r>
              <a:rPr lang="it-IT" b="1"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a:t>
            </a:r>
            <a:r>
              <a:rPr lang="it-IT" dirty="0"/>
              <a:t> </a:t>
            </a:r>
            <a:r>
              <a:rPr lang="it-IT" dirty="0" err="1"/>
              <a:t>elit</a:t>
            </a:r>
            <a:r>
              <a:rPr lang="it-IT" dirty="0"/>
              <a:t>, </a:t>
            </a:r>
            <a:r>
              <a:rPr lang="it-IT" dirty="0" err="1"/>
              <a:t>sed</a:t>
            </a:r>
            <a:r>
              <a:rPr lang="it-IT" dirty="0"/>
              <a:t> </a:t>
            </a:r>
            <a:r>
              <a:rPr lang="it-IT" dirty="0" err="1"/>
              <a:t>eiusmod</a:t>
            </a:r>
            <a:r>
              <a:rPr lang="it-IT" dirty="0"/>
              <a:t> </a:t>
            </a:r>
            <a:r>
              <a:rPr lang="it-IT" dirty="0" err="1"/>
              <a:t>tempor</a:t>
            </a:r>
            <a:r>
              <a:rPr lang="it-IT" dirty="0"/>
              <a:t> </a:t>
            </a:r>
            <a:r>
              <a:rPr lang="it-IT" dirty="0" err="1"/>
              <a:t>incidunt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nostrum </a:t>
            </a:r>
            <a:r>
              <a:rPr lang="it-IT" dirty="0" err="1"/>
              <a:t>exercitationem</a:t>
            </a:r>
            <a:r>
              <a:rPr lang="it-IT" dirty="0"/>
              <a:t> </a:t>
            </a:r>
            <a:r>
              <a:rPr lang="it-IT" dirty="0" err="1"/>
              <a:t>ullam</a:t>
            </a:r>
            <a:r>
              <a:rPr lang="it-IT" dirty="0"/>
              <a:t> </a:t>
            </a:r>
            <a:r>
              <a:rPr lang="it-IT" dirty="0" err="1"/>
              <a:t>corporis</a:t>
            </a:r>
            <a:r>
              <a:rPr lang="it-IT" dirty="0"/>
              <a:t> </a:t>
            </a:r>
            <a:r>
              <a:rPr lang="it-IT" dirty="0" err="1"/>
              <a:t>suscipit</a:t>
            </a:r>
            <a:r>
              <a:rPr lang="it-IT" dirty="0"/>
              <a:t> </a:t>
            </a:r>
            <a:r>
              <a:rPr lang="it-IT" dirty="0" err="1"/>
              <a:t>laboriosam</a:t>
            </a:r>
            <a:r>
              <a:rPr lang="it-IT" dirty="0"/>
              <a:t>, </a:t>
            </a:r>
            <a:r>
              <a:rPr lang="it-IT" dirty="0" err="1"/>
              <a:t>nisi</a:t>
            </a:r>
            <a:r>
              <a:rPr lang="it-IT" dirty="0"/>
              <a:t> ut </a:t>
            </a:r>
            <a:r>
              <a:rPr lang="it-IT" dirty="0" err="1"/>
              <a:t>aliquid</a:t>
            </a:r>
            <a:r>
              <a:rPr lang="it-IT" dirty="0"/>
              <a:t> ex ea </a:t>
            </a:r>
            <a:r>
              <a:rPr lang="it-IT" dirty="0" err="1"/>
              <a:t>commodi</a:t>
            </a:r>
            <a:r>
              <a:rPr lang="it-IT" dirty="0"/>
              <a:t> </a:t>
            </a:r>
            <a:r>
              <a:rPr lang="it-IT" dirty="0" err="1"/>
              <a:t>consequatur</a:t>
            </a:r>
            <a:r>
              <a:rPr lang="it-IT" dirty="0"/>
              <a:t>.</a:t>
            </a:r>
          </a:p>
          <a:p>
            <a:r>
              <a:rPr lang="it-IT" b="1" dirty="0" err="1"/>
              <a:t>Lorem</a:t>
            </a:r>
            <a:r>
              <a:rPr lang="it-IT" b="1" dirty="0"/>
              <a:t> </a:t>
            </a:r>
            <a:r>
              <a:rPr lang="it-IT" b="1"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a:t>
            </a:r>
            <a:r>
              <a:rPr lang="it-IT" dirty="0"/>
              <a:t> </a:t>
            </a:r>
            <a:r>
              <a:rPr lang="it-IT" dirty="0" err="1"/>
              <a:t>elit</a:t>
            </a:r>
            <a:r>
              <a:rPr lang="it-IT" dirty="0"/>
              <a:t>, </a:t>
            </a:r>
            <a:r>
              <a:rPr lang="it-IT" dirty="0" err="1"/>
              <a:t>sed</a:t>
            </a:r>
            <a:r>
              <a:rPr lang="it-IT" dirty="0"/>
              <a:t> </a:t>
            </a:r>
            <a:r>
              <a:rPr lang="it-IT" dirty="0" err="1"/>
              <a:t>eiusmod</a:t>
            </a:r>
            <a:r>
              <a:rPr lang="it-IT" dirty="0"/>
              <a:t> </a:t>
            </a:r>
            <a:r>
              <a:rPr lang="it-IT" dirty="0" err="1"/>
              <a:t>tempor</a:t>
            </a:r>
            <a:r>
              <a:rPr lang="it-IT" dirty="0"/>
              <a:t> </a:t>
            </a:r>
            <a:r>
              <a:rPr lang="it-IT" dirty="0" err="1"/>
              <a:t>incidunt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nostrum </a:t>
            </a:r>
            <a:r>
              <a:rPr lang="it-IT" dirty="0" err="1"/>
              <a:t>exercitationem</a:t>
            </a:r>
            <a:r>
              <a:rPr lang="it-IT" dirty="0"/>
              <a:t> </a:t>
            </a:r>
            <a:r>
              <a:rPr lang="it-IT" dirty="0" err="1"/>
              <a:t>ullam</a:t>
            </a:r>
            <a:r>
              <a:rPr lang="it-IT" dirty="0"/>
              <a:t> </a:t>
            </a:r>
            <a:r>
              <a:rPr lang="it-IT" dirty="0" err="1"/>
              <a:t>corporis</a:t>
            </a:r>
            <a:r>
              <a:rPr lang="it-IT" dirty="0"/>
              <a:t> </a:t>
            </a:r>
            <a:r>
              <a:rPr lang="it-IT" dirty="0" err="1"/>
              <a:t>suscipit</a:t>
            </a:r>
            <a:r>
              <a:rPr lang="it-IT" dirty="0"/>
              <a:t> </a:t>
            </a:r>
            <a:r>
              <a:rPr lang="it-IT" dirty="0" err="1"/>
              <a:t>laboriosam</a:t>
            </a:r>
            <a:r>
              <a:rPr lang="it-IT" dirty="0"/>
              <a:t>, </a:t>
            </a:r>
            <a:r>
              <a:rPr lang="it-IT" dirty="0" err="1"/>
              <a:t>nisi</a:t>
            </a:r>
            <a:r>
              <a:rPr lang="it-IT" dirty="0"/>
              <a:t> ut </a:t>
            </a:r>
            <a:r>
              <a:rPr lang="it-IT" dirty="0" err="1"/>
              <a:t>aliquid</a:t>
            </a:r>
            <a:r>
              <a:rPr lang="it-IT" dirty="0"/>
              <a:t> ex ea </a:t>
            </a:r>
            <a:r>
              <a:rPr lang="it-IT" dirty="0" err="1"/>
              <a:t>commodi</a:t>
            </a:r>
            <a:r>
              <a:rPr lang="it-IT" dirty="0"/>
              <a:t> </a:t>
            </a:r>
            <a:r>
              <a:rPr lang="it-IT" dirty="0" err="1"/>
              <a:t>consequatur</a:t>
            </a:r>
            <a:r>
              <a:rPr lang="it-IT" dirty="0"/>
              <a:t>.</a:t>
            </a:r>
          </a:p>
        </p:txBody>
      </p:sp>
      <p:sp>
        <p:nvSpPr>
          <p:cNvPr id="11" name="Title Placeholder 1">
            <a:extLst>
              <a:ext uri="{FF2B5EF4-FFF2-40B4-BE49-F238E27FC236}">
                <a16:creationId xmlns="" xmlns:a16="http://schemas.microsoft.com/office/drawing/2014/main" id="{B3766441-E5F4-154E-B3C0-A66B6AA9E9B6}"/>
              </a:ext>
            </a:extLst>
          </p:cNvPr>
          <p:cNvSpPr>
            <a:spLocks noGrp="1"/>
          </p:cNvSpPr>
          <p:nvPr>
            <p:ph type="title" hasCustomPrompt="1"/>
          </p:nvPr>
        </p:nvSpPr>
        <p:spPr>
          <a:xfrm>
            <a:off x="-12538" y="1763560"/>
            <a:ext cx="12204523" cy="360040"/>
          </a:xfrm>
          <a:prstGeom prst="rect">
            <a:avLst/>
          </a:prstGeom>
          <a:noFill/>
        </p:spPr>
        <p:txBody>
          <a:bodyPr vert="horz" lIns="540000" tIns="0" rIns="2880000" bIns="45720" rtlCol="0" anchor="t" anchorCtr="0">
            <a:noAutofit/>
          </a:bodyPr>
          <a:lstStyle>
            <a:lvl1pPr>
              <a:defRPr sz="1651" b="1">
                <a:solidFill>
                  <a:srgbClr val="5792C9"/>
                </a:solidFill>
                <a:latin typeface="Arial" panose="020B0604020202020204" pitchFamily="34" charset="0"/>
              </a:defRPr>
            </a:lvl1pPr>
          </a:lstStyle>
          <a:p>
            <a:r>
              <a:rPr lang="en-US" dirty="0"/>
              <a:t>Click to edit title</a:t>
            </a:r>
          </a:p>
        </p:txBody>
      </p:sp>
      <p:sp>
        <p:nvSpPr>
          <p:cNvPr id="15" name="Text Placeholder 5">
            <a:extLst>
              <a:ext uri="{FF2B5EF4-FFF2-40B4-BE49-F238E27FC236}">
                <a16:creationId xmlns="" xmlns:a16="http://schemas.microsoft.com/office/drawing/2014/main" id="{02FC7541-8AA0-E444-B27C-A8D17B21AFEF}"/>
              </a:ext>
            </a:extLst>
          </p:cNvPr>
          <p:cNvSpPr>
            <a:spLocks noGrp="1"/>
          </p:cNvSpPr>
          <p:nvPr>
            <p:ph type="body" sz="quarter" idx="12" hasCustomPrompt="1"/>
          </p:nvPr>
        </p:nvSpPr>
        <p:spPr>
          <a:xfrm>
            <a:off x="0" y="980732"/>
            <a:ext cx="12192000" cy="410425"/>
          </a:xfrm>
          <a:prstGeom prst="rect">
            <a:avLst/>
          </a:prstGeom>
          <a:solidFill>
            <a:srgbClr val="5792C9">
              <a:alpha val="21000"/>
            </a:srgbClr>
          </a:solidFill>
        </p:spPr>
        <p:txBody>
          <a:bodyPr lIns="2160000" rIns="540000" anchor="ctr" anchorCtr="0"/>
          <a:lstStyle>
            <a:lvl1pPr marL="0" indent="0" algn="r">
              <a:buFontTx/>
              <a:buNone/>
              <a:defRPr sz="1051" b="1">
                <a:solidFill>
                  <a:srgbClr val="5792C9"/>
                </a:solidFill>
                <a:latin typeface="Arial" panose="020B0604020202020204" pitchFamily="34" charset="0"/>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Tree>
    <p:extLst>
      <p:ext uri="{BB962C8B-B14F-4D97-AF65-F5344CB8AC3E}">
        <p14:creationId xmlns:p14="http://schemas.microsoft.com/office/powerpoint/2010/main" val="261773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31" y="1741014"/>
            <a:ext cx="3681895" cy="4179269"/>
          </a:xfrm>
          <a:prstGeom prst="rect">
            <a:avLst/>
          </a:prstGeom>
          <a:solidFill>
            <a:srgbClr val="5792C9">
              <a:alpha val="21000"/>
            </a:srgbClr>
          </a:solidFill>
        </p:spPr>
        <p:txBody>
          <a:bodyPr vert="horz" lIns="180000" tIns="180000" rIns="180000" bIns="180000" rtlCol="0" anchor="t" anchorCtr="0">
            <a:normAutofit/>
          </a:bodyPr>
          <a:lstStyle>
            <a:lvl1pPr>
              <a:defRPr sz="1351" b="1" baseline="0">
                <a:solidFill>
                  <a:srgbClr val="5792C9"/>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txt</a:t>
            </a:r>
            <a:br>
              <a:rPr lang="en-US" dirty="0"/>
            </a:br>
            <a:endParaRPr lang="en-US" dirty="0"/>
          </a:p>
        </p:txBody>
      </p:sp>
      <p:sp>
        <p:nvSpPr>
          <p:cNvPr id="18" name="Text Placeholder 5">
            <a:extLst>
              <a:ext uri="{FF2B5EF4-FFF2-40B4-BE49-F238E27FC236}">
                <a16:creationId xmlns="" xmlns:a16="http://schemas.microsoft.com/office/drawing/2014/main" id="{CD757D66-E2E8-8844-B264-44E38125D666}"/>
              </a:ext>
            </a:extLst>
          </p:cNvPr>
          <p:cNvSpPr>
            <a:spLocks noGrp="1"/>
          </p:cNvSpPr>
          <p:nvPr>
            <p:ph type="body" sz="quarter" idx="12" hasCustomPrompt="1"/>
          </p:nvPr>
        </p:nvSpPr>
        <p:spPr>
          <a:xfrm>
            <a:off x="0" y="980732"/>
            <a:ext cx="12192000" cy="410425"/>
          </a:xfrm>
          <a:prstGeom prst="rect">
            <a:avLst/>
          </a:prstGeom>
          <a:solidFill>
            <a:srgbClr val="5792C9">
              <a:alpha val="21000"/>
            </a:srgbClr>
          </a:solidFill>
        </p:spPr>
        <p:txBody>
          <a:bodyPr lIns="2160000" rIns="540000" anchor="ctr" anchorCtr="0"/>
          <a:lstStyle>
            <a:lvl1pPr marL="0" indent="0" algn="r">
              <a:buFontTx/>
              <a:buNone/>
              <a:defRPr sz="1051" b="1">
                <a:solidFill>
                  <a:srgbClr val="5792C9"/>
                </a:solidFill>
                <a:latin typeface="Arial" panose="020B0604020202020204" pitchFamily="34" charset="0"/>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
        <p:nvSpPr>
          <p:cNvPr id="20" name="Subtitle 2">
            <a:extLst>
              <a:ext uri="{FF2B5EF4-FFF2-40B4-BE49-F238E27FC236}">
                <a16:creationId xmlns="" xmlns:a16="http://schemas.microsoft.com/office/drawing/2014/main" id="{623DA365-03D8-D643-90D3-767234578272}"/>
              </a:ext>
            </a:extLst>
          </p:cNvPr>
          <p:cNvSpPr>
            <a:spLocks noGrp="1"/>
          </p:cNvSpPr>
          <p:nvPr>
            <p:ph type="subTitle" idx="1" hasCustomPrompt="1"/>
          </p:nvPr>
        </p:nvSpPr>
        <p:spPr>
          <a:xfrm>
            <a:off x="0" y="1741014"/>
            <a:ext cx="7248128" cy="4179269"/>
          </a:xfrm>
          <a:prstGeom prst="rect">
            <a:avLst/>
          </a:prstGeom>
        </p:spPr>
        <p:txBody>
          <a:bodyPr lIns="540000" tIns="0" rIns="1224000" anchor="t" anchorCtr="0"/>
          <a:lstStyle>
            <a:lvl1pPr marL="457189" indent="-457189" algn="l">
              <a:buClr>
                <a:srgbClr val="5792C9"/>
              </a:buClr>
              <a:buFont typeface="Wingdings" pitchFamily="2" charset="2"/>
              <a:buChar char="§"/>
              <a:defRPr sz="1500">
                <a:latin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txt</a:t>
            </a:r>
          </a:p>
          <a:p>
            <a:pPr marL="342900" indent="-342900">
              <a:buClr>
                <a:srgbClr val="5792C9"/>
              </a:buClr>
              <a:buFont typeface="Wingdings" pitchFamily="2" charset="2"/>
              <a:buChar char="§"/>
            </a:pPr>
            <a:r>
              <a:rPr lang="it-IT" dirty="0"/>
              <a:t>LIST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a:t>
            </a:r>
          </a:p>
          <a:p>
            <a:pPr marL="342900" indent="-342900">
              <a:buClr>
                <a:srgbClr val="5792C9"/>
              </a:buClr>
              <a:buFont typeface="Wingdings" pitchFamily="2" charset="2"/>
              <a:buChar char="§"/>
            </a:pPr>
            <a:r>
              <a:rPr lang="it-IT" dirty="0"/>
              <a:t>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p>
          <a:p>
            <a:pPr marL="342900" indent="-342900">
              <a:buClr>
                <a:srgbClr val="5792C9"/>
              </a:buClr>
              <a:buFont typeface="Wingdings" pitchFamily="2" charset="2"/>
              <a:buChar char="§"/>
            </a:pPr>
            <a:r>
              <a:rPr lang="it-IT" dirty="0" err="1"/>
              <a:t>Duis</a:t>
            </a:r>
            <a:r>
              <a:rPr lang="it-IT" dirty="0"/>
              <a:t> </a:t>
            </a:r>
            <a:r>
              <a:rPr lang="it-IT" dirty="0" err="1"/>
              <a:t>aute</a:t>
            </a:r>
            <a:r>
              <a:rPr lang="it-IT" dirty="0"/>
              <a:t> </a:t>
            </a:r>
            <a:r>
              <a:rPr lang="it-IT" dirty="0" err="1"/>
              <a:t>irure</a:t>
            </a:r>
            <a:r>
              <a:rPr lang="it-IT" dirty="0"/>
              <a:t> </a:t>
            </a:r>
            <a:r>
              <a:rPr lang="it-IT" dirty="0" err="1"/>
              <a:t>dolor</a:t>
            </a:r>
            <a:r>
              <a:rPr lang="it-IT" dirty="0"/>
              <a:t> in </a:t>
            </a:r>
            <a:r>
              <a:rPr lang="it-IT" dirty="0" err="1"/>
              <a:t>reprehenderit</a:t>
            </a:r>
            <a:r>
              <a:rPr lang="it-IT" dirty="0"/>
              <a:t> in </a:t>
            </a:r>
            <a:r>
              <a:rPr lang="it-IT" dirty="0" err="1"/>
              <a:t>voluptate</a:t>
            </a:r>
            <a:r>
              <a:rPr lang="it-IT" dirty="0"/>
              <a:t> </a:t>
            </a:r>
            <a:r>
              <a:rPr lang="it-IT" dirty="0" err="1"/>
              <a:t>velit</a:t>
            </a:r>
            <a:r>
              <a:rPr lang="it-IT" dirty="0"/>
              <a:t> esse </a:t>
            </a:r>
            <a:r>
              <a:rPr lang="it-IT" dirty="0" err="1"/>
              <a:t>cillum</a:t>
            </a:r>
            <a:r>
              <a:rPr lang="it-IT" dirty="0"/>
              <a:t> dolore </a:t>
            </a:r>
            <a:r>
              <a:rPr lang="it-IT" dirty="0" err="1"/>
              <a:t>eu</a:t>
            </a:r>
            <a:r>
              <a:rPr lang="it-IT" dirty="0"/>
              <a:t> </a:t>
            </a:r>
            <a:r>
              <a:rPr lang="it-IT" dirty="0" err="1"/>
              <a:t>fugiat</a:t>
            </a:r>
            <a:r>
              <a:rPr lang="it-IT" dirty="0"/>
              <a:t> nulla </a:t>
            </a:r>
            <a:r>
              <a:rPr lang="it-IT" dirty="0" err="1"/>
              <a:t>pariatur</a:t>
            </a:r>
            <a:r>
              <a:rPr lang="it-IT" dirty="0"/>
              <a:t>. </a:t>
            </a:r>
            <a:endParaRPr lang="en-US" dirty="0"/>
          </a:p>
          <a:p>
            <a:endParaRPr lang="en-US" dirty="0"/>
          </a:p>
        </p:txBody>
      </p:sp>
    </p:spTree>
    <p:extLst>
      <p:ext uri="{BB962C8B-B14F-4D97-AF65-F5344CB8AC3E}">
        <p14:creationId xmlns:p14="http://schemas.microsoft.com/office/powerpoint/2010/main" val="417768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lvl1pPr>
              <a:defRPr>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a:xfrm>
            <a:off x="4165600" y="6356355"/>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defRPr>
            </a:lvl1pPr>
          </a:lstStyle>
          <a:p>
            <a:pPr>
              <a:defRPr/>
            </a:pPr>
            <a:fld id="{946FF569-BC53-45DE-958B-D28F6806B954}" type="slidenum">
              <a:rPr lang="en-US" altLang="en-US" smtClean="0"/>
              <a:pPr>
                <a:defRPr/>
              </a:pPr>
              <a:t>‹#›</a:t>
            </a:fld>
            <a:endParaRPr lang="en-US" altLang="en-US" dirty="0"/>
          </a:p>
        </p:txBody>
      </p:sp>
    </p:spTree>
    <p:extLst>
      <p:ext uri="{BB962C8B-B14F-4D97-AF65-F5344CB8AC3E}">
        <p14:creationId xmlns:p14="http://schemas.microsoft.com/office/powerpoint/2010/main" val="392437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tion 2 - FAO and Zero Hunger Visual">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0" y="4437114"/>
            <a:ext cx="12192000" cy="657645"/>
          </a:xfrm>
          <a:prstGeom prst="rect">
            <a:avLst/>
          </a:prstGeom>
        </p:spPr>
        <p:txBody>
          <a:bodyPr lIns="1224000" tIns="46800" rIns="1224000" bIns="0" anchor="t" anchorCtr="0"/>
          <a:lstStyle>
            <a:lvl1pPr algn="l">
              <a:defRPr sz="3800">
                <a:solidFill>
                  <a:srgbClr val="5792C9"/>
                </a:solidFill>
                <a:latin typeface="Arial" panose="020B0604020202020204" pitchFamily="34" charset="0"/>
                <a:cs typeface="Arial" panose="020B0604020202020204" pitchFamily="34" charset="0"/>
              </a:defRPr>
            </a:lvl1pPr>
          </a:lstStyle>
          <a:p>
            <a:r>
              <a:rPr lang="en-US" dirty="0"/>
              <a:t>Click to edit Master title style - Option 2</a:t>
            </a:r>
          </a:p>
        </p:txBody>
      </p:sp>
      <p:sp>
        <p:nvSpPr>
          <p:cNvPr id="5" name="Subtitle 2"/>
          <p:cNvSpPr>
            <a:spLocks noGrp="1"/>
          </p:cNvSpPr>
          <p:nvPr>
            <p:ph type="subTitle" idx="1"/>
          </p:nvPr>
        </p:nvSpPr>
        <p:spPr>
          <a:xfrm>
            <a:off x="0" y="5085185"/>
            <a:ext cx="12192000" cy="360040"/>
          </a:xfrm>
          <a:prstGeom prst="rect">
            <a:avLst/>
          </a:prstGeom>
        </p:spPr>
        <p:txBody>
          <a:bodyPr lIns="1224000" tIns="0" rIns="2160000" anchor="t" anchorCtr="0"/>
          <a:lstStyle>
            <a:lvl1pPr marL="0" indent="0" algn="l">
              <a:buNone/>
              <a:defRPr sz="2200">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Text Placeholder 5"/>
          <p:cNvSpPr>
            <a:spLocks noGrp="1"/>
          </p:cNvSpPr>
          <p:nvPr>
            <p:ph type="body" sz="quarter" idx="11" hasCustomPrompt="1"/>
          </p:nvPr>
        </p:nvSpPr>
        <p:spPr>
          <a:xfrm>
            <a:off x="0" y="5589242"/>
            <a:ext cx="8832304" cy="360039"/>
          </a:xfrm>
          <a:prstGeom prst="rect">
            <a:avLst/>
          </a:prstGeom>
        </p:spPr>
        <p:txBody>
          <a:bodyPr lIns="1224000" rIns="0"/>
          <a:lstStyle>
            <a:lvl1pPr marL="0" indent="0">
              <a:buFontTx/>
              <a:buNone/>
              <a:defRPr sz="1600" b="1">
                <a:solidFill>
                  <a:srgbClr val="5792C9"/>
                </a:solidFill>
                <a:latin typeface="Arial" panose="020B0604020202020204" pitchFamily="34" charset="0"/>
              </a:defRPr>
            </a:lvl1pPr>
          </a:lstStyle>
          <a:p>
            <a:pPr lvl="0"/>
            <a:r>
              <a:rPr lang="en-US" dirty="0"/>
              <a:t>Click Name of the presenter</a:t>
            </a:r>
          </a:p>
        </p:txBody>
      </p:sp>
      <p:sp>
        <p:nvSpPr>
          <p:cNvPr id="9" name="Text Placeholder 8"/>
          <p:cNvSpPr>
            <a:spLocks noGrp="1"/>
          </p:cNvSpPr>
          <p:nvPr>
            <p:ph type="body" sz="quarter" idx="13" hasCustomPrompt="1"/>
          </p:nvPr>
        </p:nvSpPr>
        <p:spPr>
          <a:xfrm>
            <a:off x="0" y="5907371"/>
            <a:ext cx="8832296" cy="373406"/>
          </a:xfrm>
          <a:prstGeom prst="rect">
            <a:avLst/>
          </a:prstGeom>
        </p:spPr>
        <p:txBody>
          <a:bodyPr lIns="1224000" rIns="0"/>
          <a:lstStyle>
            <a:lvl1pPr marL="0" indent="0">
              <a:buFontTx/>
              <a:buNone/>
              <a:defRPr sz="1600" b="0" i="1">
                <a:solidFill>
                  <a:srgbClr val="5792C9"/>
                </a:solidFill>
                <a:latin typeface="Arial" panose="020B0604020202020204" pitchFamily="34" charset="0"/>
              </a:defRPr>
            </a:lvl1pPr>
          </a:lstStyle>
          <a:p>
            <a:pPr lvl="0"/>
            <a:r>
              <a:rPr lang="en-US" dirty="0"/>
              <a:t>Click Title, Organization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31778" y="5833200"/>
            <a:ext cx="2280847" cy="720000"/>
          </a:xfrm>
          <a:prstGeom prst="rect">
            <a:avLst/>
          </a:prstGeom>
        </p:spPr>
      </p:pic>
      <p:sp>
        <p:nvSpPr>
          <p:cNvPr id="10" name="Rectangle 9"/>
          <p:cNvSpPr/>
          <p:nvPr userDrawn="1"/>
        </p:nvSpPr>
        <p:spPr>
          <a:xfrm>
            <a:off x="0" y="1356551"/>
            <a:ext cx="12192000" cy="2921496"/>
          </a:xfrm>
          <a:prstGeom prst="rect">
            <a:avLst/>
          </a:prstGeom>
          <a:solidFill>
            <a:srgbClr val="79B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001" y="1439661"/>
            <a:ext cx="9376039" cy="2853437"/>
          </a:xfrm>
          <a:prstGeom prst="rect">
            <a:avLst/>
          </a:prstGeom>
        </p:spPr>
      </p:pic>
    </p:spTree>
    <p:extLst>
      <p:ext uri="{BB962C8B-B14F-4D97-AF65-F5344CB8AC3E}">
        <p14:creationId xmlns:p14="http://schemas.microsoft.com/office/powerpoint/2010/main" val="208852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kern="1200">
                <a:solidFill>
                  <a:schemeClr val="accent1"/>
                </a:solidFill>
                <a:latin typeface="Arial" panose="020B060402020202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accent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accent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accent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accent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flipV="1">
            <a:off x="838200" y="1303341"/>
            <a:ext cx="105156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6" name="Rounded Rectangle 15"/>
          <p:cNvSpPr/>
          <p:nvPr userDrawn="1"/>
        </p:nvSpPr>
        <p:spPr>
          <a:xfrm>
            <a:off x="0" y="6265441"/>
            <a:ext cx="12192000" cy="5925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1" baseline="-25000" dirty="0">
              <a:solidFill>
                <a:schemeClr val="bg1"/>
              </a:solidFill>
              <a:latin typeface="Arial" panose="020B0604020202020204" pitchFamily="34" charset="0"/>
            </a:endParaRPr>
          </a:p>
        </p:txBody>
      </p:sp>
      <p:sp>
        <p:nvSpPr>
          <p:cNvPr id="17" name="Rectangle 16"/>
          <p:cNvSpPr/>
          <p:nvPr userDrawn="1"/>
        </p:nvSpPr>
        <p:spPr>
          <a:xfrm>
            <a:off x="0" y="615834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1" name="Slide Number Placeholder 4"/>
          <p:cNvSpPr>
            <a:spLocks noGrp="1"/>
          </p:cNvSpPr>
          <p:nvPr>
            <p:ph type="sldNum" sz="quarter" idx="12"/>
          </p:nvPr>
        </p:nvSpPr>
        <p:spPr>
          <a:xfrm>
            <a:off x="10826697" y="6356356"/>
            <a:ext cx="527105" cy="365125"/>
          </a:xfrm>
        </p:spPr>
        <p:txBody>
          <a:bodyPr/>
          <a:lstStyle>
            <a:lvl1pPr algn="ctr">
              <a:defRPr sz="1600">
                <a:solidFill>
                  <a:schemeClr val="bg1"/>
                </a:solidFill>
                <a:latin typeface="Arial" panose="020B0604020202020204" pitchFamily="34" charset="0"/>
              </a:defRPr>
            </a:lvl1pPr>
          </a:lstStyle>
          <a:p>
            <a:fld id="{0F11E0EC-69E0-48D6-ADFC-4294A2E50445}"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825761" y="6278564"/>
            <a:ext cx="3549177" cy="518898"/>
          </a:xfrm>
          <a:prstGeom prst="rect">
            <a:avLst/>
          </a:prstGeom>
        </p:spPr>
      </p:pic>
    </p:spTree>
    <p:extLst>
      <p:ext uri="{BB962C8B-B14F-4D97-AF65-F5344CB8AC3E}">
        <p14:creationId xmlns:p14="http://schemas.microsoft.com/office/powerpoint/2010/main" val="34415916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kern="1200">
                <a:solidFill>
                  <a:schemeClr val="accent1"/>
                </a:solidFill>
                <a:latin typeface="Arial" panose="020B0604020202020204" pitchFamily="34" charset="0"/>
                <a:ea typeface="+mj-ea"/>
                <a:cs typeface="+mj-cs"/>
              </a:defRPr>
            </a:lvl1pPr>
          </a:lstStyle>
          <a:p>
            <a:r>
              <a:rPr lang="en-US" dirty="0"/>
              <a:t>Click to edit Master title style</a:t>
            </a:r>
          </a:p>
        </p:txBody>
      </p:sp>
      <p:sp>
        <p:nvSpPr>
          <p:cNvPr id="12" name="Rectangle 11"/>
          <p:cNvSpPr/>
          <p:nvPr userDrawn="1"/>
        </p:nvSpPr>
        <p:spPr>
          <a:xfrm flipV="1">
            <a:off x="838200" y="1303341"/>
            <a:ext cx="105156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6" name="Rounded Rectangle 15"/>
          <p:cNvSpPr/>
          <p:nvPr userDrawn="1"/>
        </p:nvSpPr>
        <p:spPr>
          <a:xfrm>
            <a:off x="0" y="6265441"/>
            <a:ext cx="12192000" cy="5925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1" baseline="-25000" dirty="0">
              <a:solidFill>
                <a:schemeClr val="bg1"/>
              </a:solidFill>
              <a:latin typeface="Arial" panose="020B0604020202020204" pitchFamily="34" charset="0"/>
            </a:endParaRPr>
          </a:p>
        </p:txBody>
      </p:sp>
      <p:sp>
        <p:nvSpPr>
          <p:cNvPr id="17" name="Rectangle 16"/>
          <p:cNvSpPr/>
          <p:nvPr userDrawn="1"/>
        </p:nvSpPr>
        <p:spPr>
          <a:xfrm>
            <a:off x="0" y="615834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1" name="Slide Number Placeholder 4"/>
          <p:cNvSpPr>
            <a:spLocks noGrp="1"/>
          </p:cNvSpPr>
          <p:nvPr>
            <p:ph type="sldNum" sz="quarter" idx="12"/>
          </p:nvPr>
        </p:nvSpPr>
        <p:spPr>
          <a:xfrm>
            <a:off x="10826697" y="6356356"/>
            <a:ext cx="527105" cy="365125"/>
          </a:xfrm>
        </p:spPr>
        <p:txBody>
          <a:bodyPr/>
          <a:lstStyle>
            <a:lvl1pPr algn="ctr">
              <a:defRPr sz="1600">
                <a:solidFill>
                  <a:schemeClr val="bg1"/>
                </a:solidFill>
                <a:latin typeface="Arial" panose="020B0604020202020204" pitchFamily="34" charset="0"/>
              </a:defRPr>
            </a:lvl1pPr>
          </a:lstStyle>
          <a:p>
            <a:fld id="{0F11E0EC-69E0-48D6-ADFC-4294A2E50445}"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825761" y="6278564"/>
            <a:ext cx="3549177" cy="518898"/>
          </a:xfrm>
          <a:prstGeom prst="rect">
            <a:avLst/>
          </a:prstGeom>
        </p:spPr>
      </p:pic>
      <p:sp>
        <p:nvSpPr>
          <p:cNvPr id="10" name="Content Placeholder 2">
            <a:extLst>
              <a:ext uri="{FF2B5EF4-FFF2-40B4-BE49-F238E27FC236}">
                <a16:creationId xmlns="" xmlns:a16="http://schemas.microsoft.com/office/drawing/2014/main" id="{4DA9B43A-60EE-BB42-8700-898978E24BD1}"/>
              </a:ext>
            </a:extLst>
          </p:cNvPr>
          <p:cNvSpPr>
            <a:spLocks noGrp="1"/>
          </p:cNvSpPr>
          <p:nvPr>
            <p:ph sz="half" idx="1"/>
          </p:nvPr>
        </p:nvSpPr>
        <p:spPr>
          <a:xfrm>
            <a:off x="838200" y="1825625"/>
            <a:ext cx="5181600" cy="4351338"/>
          </a:xfrm>
          <a:prstGeom prst="rect">
            <a:avLst/>
          </a:prstGeom>
        </p:spPr>
        <p:txBody>
          <a:bodyPr/>
          <a:lstStyle>
            <a:lvl1pPr>
              <a:buClr>
                <a:srgbClr val="A42036"/>
              </a:buClr>
              <a:defRPr>
                <a:latin typeface="Arial" panose="020B0604020202020204" pitchFamily="34" charset="0"/>
              </a:defRPr>
            </a:lvl1pPr>
            <a:lvl2pPr>
              <a:buClr>
                <a:srgbClr val="A42036"/>
              </a:buClr>
              <a:defRPr>
                <a:latin typeface="Arial" panose="020B0604020202020204" pitchFamily="34" charset="0"/>
              </a:defRPr>
            </a:lvl2pPr>
            <a:lvl3pPr>
              <a:buClr>
                <a:srgbClr val="A42036"/>
              </a:buClr>
              <a:defRPr>
                <a:latin typeface="Arial" panose="020B0604020202020204" pitchFamily="34" charset="0"/>
              </a:defRPr>
            </a:lvl3pPr>
            <a:lvl4pPr>
              <a:buClr>
                <a:srgbClr val="A42036"/>
              </a:buClr>
              <a:defRPr>
                <a:latin typeface="Arial" panose="020B0604020202020204" pitchFamily="34" charset="0"/>
              </a:defRPr>
            </a:lvl4pPr>
            <a:lvl5pPr>
              <a:buClr>
                <a:srgbClr val="A42036"/>
              </a:buCl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 xmlns:a16="http://schemas.microsoft.com/office/drawing/2014/main" id="{88EF8D0C-A6B2-FD40-9CF1-615FD649B2C6}"/>
              </a:ext>
            </a:extLst>
          </p:cNvPr>
          <p:cNvSpPr>
            <a:spLocks noGrp="1"/>
          </p:cNvSpPr>
          <p:nvPr>
            <p:ph sz="half" idx="2"/>
          </p:nvPr>
        </p:nvSpPr>
        <p:spPr>
          <a:xfrm>
            <a:off x="6172200" y="1825625"/>
            <a:ext cx="5181600" cy="4351338"/>
          </a:xfrm>
          <a:prstGeom prst="rect">
            <a:avLst/>
          </a:prstGeom>
        </p:spPr>
        <p:txBody>
          <a:bodyPr/>
          <a:lstStyle>
            <a:lvl1pPr>
              <a:buClr>
                <a:srgbClr val="A42036"/>
              </a:buClr>
              <a:defRPr>
                <a:latin typeface="Arial" panose="020B0604020202020204" pitchFamily="34" charset="0"/>
              </a:defRPr>
            </a:lvl1pPr>
            <a:lvl2pPr>
              <a:buClr>
                <a:srgbClr val="A42036"/>
              </a:buClr>
              <a:defRPr>
                <a:latin typeface="Arial" panose="020B0604020202020204" pitchFamily="34" charset="0"/>
              </a:defRPr>
            </a:lvl2pPr>
            <a:lvl3pPr>
              <a:buClr>
                <a:srgbClr val="A42036"/>
              </a:buClr>
              <a:defRPr>
                <a:latin typeface="Arial" panose="020B0604020202020204" pitchFamily="34" charset="0"/>
              </a:defRPr>
            </a:lvl3pPr>
            <a:lvl4pPr>
              <a:buClr>
                <a:srgbClr val="A42036"/>
              </a:buClr>
              <a:defRPr>
                <a:latin typeface="Arial" panose="020B0604020202020204" pitchFamily="34" charset="0"/>
              </a:defRPr>
            </a:lvl4pPr>
            <a:lvl5pPr>
              <a:buClr>
                <a:srgbClr val="A42036"/>
              </a:buCl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781028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kern="1200">
                <a:solidFill>
                  <a:schemeClr val="accent1"/>
                </a:solidFill>
                <a:latin typeface="Arial" panose="020B0604020202020204" pitchFamily="34" charset="0"/>
                <a:ea typeface="+mj-ea"/>
                <a:cs typeface="+mj-cs"/>
              </a:defRPr>
            </a:lvl1pPr>
          </a:lstStyle>
          <a:p>
            <a:r>
              <a:rPr lang="en-US" dirty="0"/>
              <a:t>Click to edit Master title style</a:t>
            </a:r>
          </a:p>
        </p:txBody>
      </p:sp>
      <p:sp>
        <p:nvSpPr>
          <p:cNvPr id="12" name="Rectangle 11"/>
          <p:cNvSpPr/>
          <p:nvPr userDrawn="1"/>
        </p:nvSpPr>
        <p:spPr>
          <a:xfrm flipV="1">
            <a:off x="838200" y="1303341"/>
            <a:ext cx="105156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6" name="Rounded Rectangle 15"/>
          <p:cNvSpPr/>
          <p:nvPr userDrawn="1"/>
        </p:nvSpPr>
        <p:spPr>
          <a:xfrm>
            <a:off x="0" y="6265441"/>
            <a:ext cx="12192000" cy="5925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1" baseline="-25000" dirty="0">
              <a:solidFill>
                <a:schemeClr val="bg1"/>
              </a:solidFill>
              <a:latin typeface="Arial" panose="020B0604020202020204" pitchFamily="34" charset="0"/>
            </a:endParaRPr>
          </a:p>
        </p:txBody>
      </p:sp>
      <p:sp>
        <p:nvSpPr>
          <p:cNvPr id="17" name="Rectangle 16"/>
          <p:cNvSpPr/>
          <p:nvPr userDrawn="1"/>
        </p:nvSpPr>
        <p:spPr>
          <a:xfrm>
            <a:off x="0" y="615834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1" name="Slide Number Placeholder 4"/>
          <p:cNvSpPr>
            <a:spLocks noGrp="1"/>
          </p:cNvSpPr>
          <p:nvPr>
            <p:ph type="sldNum" sz="quarter" idx="12"/>
          </p:nvPr>
        </p:nvSpPr>
        <p:spPr>
          <a:xfrm>
            <a:off x="10826697" y="6356356"/>
            <a:ext cx="527105" cy="365125"/>
          </a:xfrm>
        </p:spPr>
        <p:txBody>
          <a:bodyPr/>
          <a:lstStyle>
            <a:lvl1pPr algn="ctr">
              <a:defRPr sz="1600">
                <a:solidFill>
                  <a:schemeClr val="bg1"/>
                </a:solidFill>
                <a:latin typeface="Arial" panose="020B0604020202020204" pitchFamily="34" charset="0"/>
              </a:defRPr>
            </a:lvl1pPr>
          </a:lstStyle>
          <a:p>
            <a:fld id="{0F11E0EC-69E0-48D6-ADFC-4294A2E50445}"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825761" y="6278564"/>
            <a:ext cx="3549177" cy="518898"/>
          </a:xfrm>
          <a:prstGeom prst="rect">
            <a:avLst/>
          </a:prstGeom>
        </p:spPr>
      </p:pic>
      <p:sp>
        <p:nvSpPr>
          <p:cNvPr id="10" name="Text Placeholder 2">
            <a:extLst>
              <a:ext uri="{FF2B5EF4-FFF2-40B4-BE49-F238E27FC236}">
                <a16:creationId xmlns="" xmlns:a16="http://schemas.microsoft.com/office/drawing/2014/main" id="{B2D6B16C-F062-2041-88D7-8422CE71B284}"/>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solidFill>
                  <a:schemeClr val="tx1">
                    <a:lumMod val="85000"/>
                    <a:lumOff val="15000"/>
                  </a:schemeClr>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3" name="Content Placeholder 3">
            <a:extLst>
              <a:ext uri="{FF2B5EF4-FFF2-40B4-BE49-F238E27FC236}">
                <a16:creationId xmlns="" xmlns:a16="http://schemas.microsoft.com/office/drawing/2014/main" id="{E07CCA89-8072-0740-A125-BE48C5515205}"/>
              </a:ext>
            </a:extLst>
          </p:cNvPr>
          <p:cNvSpPr>
            <a:spLocks noGrp="1"/>
          </p:cNvSpPr>
          <p:nvPr>
            <p:ph sz="half" idx="2"/>
          </p:nvPr>
        </p:nvSpPr>
        <p:spPr>
          <a:xfrm>
            <a:off x="839789" y="2505075"/>
            <a:ext cx="5157787" cy="3684588"/>
          </a:xfrm>
          <a:prstGeom prst="rect">
            <a:avLst/>
          </a:prstGeom>
        </p:spPr>
        <p:txBody>
          <a:bodyPr/>
          <a:lstStyle>
            <a:lvl1pPr>
              <a:buClr>
                <a:srgbClr val="539F9F"/>
              </a:buClr>
              <a:defRPr>
                <a:latin typeface="Arial" panose="020B0604020202020204" pitchFamily="34" charset="0"/>
              </a:defRPr>
            </a:lvl1pPr>
            <a:lvl2pPr>
              <a:buClr>
                <a:srgbClr val="539F9F"/>
              </a:buClr>
              <a:defRPr>
                <a:latin typeface="Arial" panose="020B0604020202020204" pitchFamily="34" charset="0"/>
              </a:defRPr>
            </a:lvl2pPr>
            <a:lvl3pPr>
              <a:buClr>
                <a:srgbClr val="539F9F"/>
              </a:buClr>
              <a:defRPr>
                <a:latin typeface="Arial" panose="020B0604020202020204" pitchFamily="34" charset="0"/>
              </a:defRPr>
            </a:lvl3pPr>
            <a:lvl4pPr>
              <a:buClr>
                <a:srgbClr val="539F9F"/>
              </a:buClr>
              <a:defRPr>
                <a:latin typeface="Arial" panose="020B0604020202020204" pitchFamily="34" charset="0"/>
              </a:defRPr>
            </a:lvl4pPr>
            <a:lvl5pPr>
              <a:buClr>
                <a:srgbClr val="539F9F"/>
              </a:buCl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 xmlns:a16="http://schemas.microsoft.com/office/drawing/2014/main" id="{3FED9232-4D06-674B-B05C-277BE02FFA4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solidFill>
                  <a:schemeClr val="tx1">
                    <a:lumMod val="85000"/>
                    <a:lumOff val="15000"/>
                  </a:schemeClr>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5" name="Content Placeholder 5">
            <a:extLst>
              <a:ext uri="{FF2B5EF4-FFF2-40B4-BE49-F238E27FC236}">
                <a16:creationId xmlns="" xmlns:a16="http://schemas.microsoft.com/office/drawing/2014/main" id="{F7C33ECC-75F2-C740-9306-86FD982DA988}"/>
              </a:ext>
            </a:extLst>
          </p:cNvPr>
          <p:cNvSpPr>
            <a:spLocks noGrp="1"/>
          </p:cNvSpPr>
          <p:nvPr>
            <p:ph sz="quarter" idx="4"/>
          </p:nvPr>
        </p:nvSpPr>
        <p:spPr>
          <a:xfrm>
            <a:off x="6172201" y="2505075"/>
            <a:ext cx="5183188" cy="3684588"/>
          </a:xfrm>
          <a:prstGeom prst="rect">
            <a:avLst/>
          </a:prstGeom>
        </p:spPr>
        <p:txBody>
          <a:bodyPr/>
          <a:lstStyle>
            <a:lvl1pPr>
              <a:buClr>
                <a:srgbClr val="539F9F"/>
              </a:buClr>
              <a:defRPr>
                <a:latin typeface="Arial" panose="020B0604020202020204" pitchFamily="34" charset="0"/>
              </a:defRPr>
            </a:lvl1pPr>
            <a:lvl2pPr>
              <a:buClr>
                <a:srgbClr val="539F9F"/>
              </a:buClr>
              <a:defRPr>
                <a:latin typeface="Arial" panose="020B0604020202020204" pitchFamily="34" charset="0"/>
              </a:defRPr>
            </a:lvl2pPr>
            <a:lvl3pPr>
              <a:buClr>
                <a:srgbClr val="539F9F"/>
              </a:buClr>
              <a:defRPr>
                <a:latin typeface="Arial" panose="020B0604020202020204" pitchFamily="34" charset="0"/>
              </a:defRPr>
            </a:lvl3pPr>
            <a:lvl4pPr>
              <a:buClr>
                <a:srgbClr val="539F9F"/>
              </a:buClr>
              <a:defRPr>
                <a:latin typeface="Arial" panose="020B0604020202020204" pitchFamily="34" charset="0"/>
              </a:defRPr>
            </a:lvl4pPr>
            <a:lvl5pPr>
              <a:buClr>
                <a:srgbClr val="539F9F"/>
              </a:buCl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0674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A42036"/>
              </a:buClr>
              <a:defRPr>
                <a:latin typeface="Arial" panose="020B0604020202020204" pitchFamily="34" charset="0"/>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a:t>Click</a:t>
            </a:r>
          </a:p>
        </p:txBody>
      </p:sp>
      <p:sp>
        <p:nvSpPr>
          <p:cNvPr id="6" name="Title 1">
            <a:extLst>
              <a:ext uri="{FF2B5EF4-FFF2-40B4-BE49-F238E27FC236}">
                <a16:creationId xmlns="" xmlns:a16="http://schemas.microsoft.com/office/drawing/2014/main" id="{D64D5403-539D-A345-8EFF-8EB4F43C3B7B}"/>
              </a:ext>
            </a:extLst>
          </p:cNvPr>
          <p:cNvSpPr>
            <a:spLocks noGrp="1"/>
          </p:cNvSpPr>
          <p:nvPr>
            <p:ph type="title"/>
          </p:nvPr>
        </p:nvSpPr>
        <p:spPr>
          <a:xfrm>
            <a:off x="838200" y="901702"/>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kern="1200">
                <a:solidFill>
                  <a:schemeClr val="accent1"/>
                </a:solidFill>
                <a:latin typeface="Arial" panose="020B0604020202020204" pitchFamily="34" charset="0"/>
                <a:ea typeface="+mj-ea"/>
                <a:cs typeface="+mj-cs"/>
              </a:defRPr>
            </a:lvl1pPr>
          </a:lstStyle>
          <a:p>
            <a:r>
              <a:rPr lang="en-US" dirty="0"/>
              <a:t>Click to edit Master title style</a:t>
            </a:r>
          </a:p>
        </p:txBody>
      </p:sp>
      <p:sp>
        <p:nvSpPr>
          <p:cNvPr id="7" name="Content Placeholder 2">
            <a:extLst>
              <a:ext uri="{FF2B5EF4-FFF2-40B4-BE49-F238E27FC236}">
                <a16:creationId xmlns="" xmlns:a16="http://schemas.microsoft.com/office/drawing/2014/main" id="{DB08237F-FB92-4642-98E2-B6AB768FA606}"/>
              </a:ext>
            </a:extLst>
          </p:cNvPr>
          <p:cNvSpPr>
            <a:spLocks noGrp="1"/>
          </p:cNvSpPr>
          <p:nvPr>
            <p:ph idx="10"/>
          </p:nvPr>
        </p:nvSpPr>
        <p:spPr>
          <a:xfrm>
            <a:off x="838200" y="2362200"/>
            <a:ext cx="10515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accent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accent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accent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accent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41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60400" y="1600206"/>
            <a:ext cx="58420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600206"/>
            <a:ext cx="58420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3F32F5A7-48A3-452D-A06D-3FFE99F5285B}"/>
              </a:ext>
            </a:extLst>
          </p:cNvPr>
          <p:cNvSpPr>
            <a:spLocks noGrp="1"/>
          </p:cNvSpPr>
          <p:nvPr>
            <p:ph type="ftr" sz="quarter" idx="10"/>
          </p:nvPr>
        </p:nvSpPr>
        <p:spPr/>
        <p:txBody>
          <a:bodyPr/>
          <a:lstStyle>
            <a:lvl1pPr>
              <a:defRPr b="0">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 xmlns:a16="http://schemas.microsoft.com/office/drawing/2014/main" id="{DB844996-CED4-42B6-98C8-58148990F789}"/>
              </a:ext>
            </a:extLst>
          </p:cNvPr>
          <p:cNvSpPr>
            <a:spLocks noGrp="1"/>
          </p:cNvSpPr>
          <p:nvPr>
            <p:ph type="sldNum" sz="quarter" idx="11"/>
          </p:nvPr>
        </p:nvSpPr>
        <p:spPr/>
        <p:txBody>
          <a:bodyPr/>
          <a:lstStyle>
            <a:lvl1pPr eaLnBrk="1" hangingPunct="1">
              <a:defRPr>
                <a:latin typeface="Arial" panose="020B0604020202020204" pitchFamily="34" charset="0"/>
              </a:defRPr>
            </a:lvl1pPr>
          </a:lstStyle>
          <a:p>
            <a:pPr>
              <a:defRPr/>
            </a:pPr>
            <a:fld id="{8EC30F8C-1211-4965-8CEF-9139055C3694}" type="slidenum">
              <a:rPr lang="en-US" altLang="vi-VN" smtClean="0"/>
              <a:pPr>
                <a:defRPr/>
              </a:pPr>
              <a:t>‹#›</a:t>
            </a:fld>
            <a:endParaRPr lang="en-US" altLang="vi-VN"/>
          </a:p>
        </p:txBody>
      </p:sp>
    </p:spTree>
    <p:extLst>
      <p:ext uri="{BB962C8B-B14F-4D97-AF65-F5344CB8AC3E}">
        <p14:creationId xmlns:p14="http://schemas.microsoft.com/office/powerpoint/2010/main" val="385957842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431A064-5CDF-450E-BE89-B44866A0C1F2}" type="slidenum">
              <a:rPr lang="en-US" smtClean="0"/>
              <a:pPr/>
              <a:t>‹#›</a:t>
            </a:fld>
            <a:endParaRPr lang="en-US" dirty="0"/>
          </a:p>
        </p:txBody>
      </p:sp>
      <p:sp>
        <p:nvSpPr>
          <p:cNvPr id="7" name="Rectangle 6"/>
          <p:cNvSpPr/>
          <p:nvPr userDrawn="1"/>
        </p:nvSpPr>
        <p:spPr>
          <a:xfrm>
            <a:off x="0" y="0"/>
            <a:ext cx="4888089" cy="824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17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5431A064-5CDF-450E-BE89-B44866A0C1F2}" type="slidenum">
              <a:rPr lang="en-US" smtClean="0"/>
              <a:pPr/>
              <a:t>‹#›</a:t>
            </a:fld>
            <a:endParaRPr lang="en-US"/>
          </a:p>
        </p:txBody>
      </p:sp>
      <p:sp>
        <p:nvSpPr>
          <p:cNvPr id="4" name="Rectangle 3"/>
          <p:cNvSpPr/>
          <p:nvPr userDrawn="1"/>
        </p:nvSpPr>
        <p:spPr>
          <a:xfrm>
            <a:off x="0" y="0"/>
            <a:ext cx="4549422" cy="9031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0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2 - FAO and Zero Hunger Visual">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0" y="4437114"/>
            <a:ext cx="12192000" cy="657645"/>
          </a:xfrm>
          <a:prstGeom prst="rect">
            <a:avLst/>
          </a:prstGeom>
        </p:spPr>
        <p:txBody>
          <a:bodyPr lIns="1224000" tIns="46800" rIns="1224000" bIns="0" anchor="t" anchorCtr="0"/>
          <a:lstStyle>
            <a:lvl1pPr algn="l">
              <a:defRPr sz="3800">
                <a:solidFill>
                  <a:srgbClr val="5792C9"/>
                </a:solidFill>
                <a:latin typeface="Arial" panose="020B0604020202020204" pitchFamily="34" charset="0"/>
                <a:cs typeface="Arial" panose="020B0604020202020204" pitchFamily="34" charset="0"/>
              </a:defRPr>
            </a:lvl1pPr>
          </a:lstStyle>
          <a:p>
            <a:r>
              <a:rPr lang="en-US" dirty="0"/>
              <a:t>Click to edit Master title style - Option 2</a:t>
            </a:r>
          </a:p>
        </p:txBody>
      </p:sp>
      <p:sp>
        <p:nvSpPr>
          <p:cNvPr id="5" name="Subtitle 2"/>
          <p:cNvSpPr>
            <a:spLocks noGrp="1"/>
          </p:cNvSpPr>
          <p:nvPr>
            <p:ph type="subTitle" idx="1"/>
          </p:nvPr>
        </p:nvSpPr>
        <p:spPr>
          <a:xfrm>
            <a:off x="0" y="5085185"/>
            <a:ext cx="12192000" cy="360040"/>
          </a:xfrm>
          <a:prstGeom prst="rect">
            <a:avLst/>
          </a:prstGeom>
        </p:spPr>
        <p:txBody>
          <a:bodyPr lIns="1224000" tIns="0" rIns="2160000" anchor="t" anchorCtr="0"/>
          <a:lstStyle>
            <a:lvl1pPr marL="0" indent="0" algn="l">
              <a:buNone/>
              <a:defRPr sz="2200">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Text Placeholder 5"/>
          <p:cNvSpPr>
            <a:spLocks noGrp="1"/>
          </p:cNvSpPr>
          <p:nvPr>
            <p:ph type="body" sz="quarter" idx="11" hasCustomPrompt="1"/>
          </p:nvPr>
        </p:nvSpPr>
        <p:spPr>
          <a:xfrm>
            <a:off x="0" y="5589242"/>
            <a:ext cx="8832304" cy="360039"/>
          </a:xfrm>
          <a:prstGeom prst="rect">
            <a:avLst/>
          </a:prstGeom>
        </p:spPr>
        <p:txBody>
          <a:bodyPr lIns="1224000" rIns="0"/>
          <a:lstStyle>
            <a:lvl1pPr marL="0" indent="0">
              <a:buFontTx/>
              <a:buNone/>
              <a:defRPr sz="1600" b="1">
                <a:solidFill>
                  <a:srgbClr val="5792C9"/>
                </a:solidFill>
                <a:latin typeface="Arial" panose="020B0604020202020204" pitchFamily="34" charset="0"/>
              </a:defRPr>
            </a:lvl1pPr>
          </a:lstStyle>
          <a:p>
            <a:pPr lvl="0"/>
            <a:r>
              <a:rPr lang="en-US" dirty="0"/>
              <a:t>Click Name of the presenter</a:t>
            </a:r>
          </a:p>
        </p:txBody>
      </p:sp>
      <p:sp>
        <p:nvSpPr>
          <p:cNvPr id="9" name="Text Placeholder 8"/>
          <p:cNvSpPr>
            <a:spLocks noGrp="1"/>
          </p:cNvSpPr>
          <p:nvPr>
            <p:ph type="body" sz="quarter" idx="13" hasCustomPrompt="1"/>
          </p:nvPr>
        </p:nvSpPr>
        <p:spPr>
          <a:xfrm>
            <a:off x="0" y="5907371"/>
            <a:ext cx="8832296" cy="373406"/>
          </a:xfrm>
          <a:prstGeom prst="rect">
            <a:avLst/>
          </a:prstGeom>
        </p:spPr>
        <p:txBody>
          <a:bodyPr lIns="1224000" rIns="0"/>
          <a:lstStyle>
            <a:lvl1pPr marL="0" indent="0">
              <a:buFontTx/>
              <a:buNone/>
              <a:defRPr sz="1600" b="0" i="1">
                <a:solidFill>
                  <a:srgbClr val="5792C9"/>
                </a:solidFill>
                <a:latin typeface="Arial" panose="020B0604020202020204" pitchFamily="34" charset="0"/>
              </a:defRPr>
            </a:lvl1pPr>
          </a:lstStyle>
          <a:p>
            <a:pPr lvl="0"/>
            <a:r>
              <a:rPr lang="en-US" dirty="0"/>
              <a:t>Click Title, Organization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31778" y="5833200"/>
            <a:ext cx="2280847" cy="720000"/>
          </a:xfrm>
          <a:prstGeom prst="rect">
            <a:avLst/>
          </a:prstGeom>
        </p:spPr>
      </p:pic>
      <p:sp>
        <p:nvSpPr>
          <p:cNvPr id="10" name="Rectangle 9"/>
          <p:cNvSpPr/>
          <p:nvPr userDrawn="1"/>
        </p:nvSpPr>
        <p:spPr>
          <a:xfrm>
            <a:off x="0" y="1356551"/>
            <a:ext cx="12192000" cy="2921496"/>
          </a:xfrm>
          <a:prstGeom prst="rect">
            <a:avLst/>
          </a:prstGeom>
          <a:solidFill>
            <a:srgbClr val="79B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001" y="1439661"/>
            <a:ext cx="9376039" cy="2853437"/>
          </a:xfrm>
          <a:prstGeom prst="rect">
            <a:avLst/>
          </a:prstGeom>
        </p:spPr>
      </p:pic>
    </p:spTree>
    <p:extLst>
      <p:ext uri="{BB962C8B-B14F-4D97-AF65-F5344CB8AC3E}">
        <p14:creationId xmlns:p14="http://schemas.microsoft.com/office/powerpoint/2010/main" val="6741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kern="1200">
                <a:solidFill>
                  <a:schemeClr val="accent2"/>
                </a:solidFill>
                <a:latin typeface="Arial" panose="020B060402020202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A42036"/>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rgbClr val="A42036"/>
              </a:buClr>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rgbClr val="A42036"/>
              </a:buClr>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flipV="1">
            <a:off x="838200" y="1303341"/>
            <a:ext cx="105156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6" name="Rounded Rectangle 15"/>
          <p:cNvSpPr/>
          <p:nvPr userDrawn="1"/>
        </p:nvSpPr>
        <p:spPr>
          <a:xfrm>
            <a:off x="0" y="6265441"/>
            <a:ext cx="12192000" cy="5925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1" baseline="-25000" dirty="0">
              <a:solidFill>
                <a:schemeClr val="bg1"/>
              </a:solidFill>
              <a:latin typeface="Arial" panose="020B0604020202020204" pitchFamily="34" charset="0"/>
            </a:endParaRPr>
          </a:p>
        </p:txBody>
      </p:sp>
      <p:sp>
        <p:nvSpPr>
          <p:cNvPr id="17" name="Rectangle 16"/>
          <p:cNvSpPr/>
          <p:nvPr userDrawn="1"/>
        </p:nvSpPr>
        <p:spPr>
          <a:xfrm>
            <a:off x="0" y="615834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1" name="Slide Number Placeholder 4"/>
          <p:cNvSpPr>
            <a:spLocks noGrp="1"/>
          </p:cNvSpPr>
          <p:nvPr>
            <p:ph type="sldNum" sz="quarter" idx="12"/>
          </p:nvPr>
        </p:nvSpPr>
        <p:spPr>
          <a:xfrm>
            <a:off x="10826697" y="6356356"/>
            <a:ext cx="527105" cy="365125"/>
          </a:xfrm>
        </p:spPr>
        <p:txBody>
          <a:bodyPr/>
          <a:lstStyle>
            <a:lvl1pPr algn="ctr">
              <a:defRPr sz="1600">
                <a:solidFill>
                  <a:schemeClr val="bg1"/>
                </a:solidFill>
                <a:latin typeface="Arial" panose="020B0604020202020204" pitchFamily="34" charset="0"/>
              </a:defRPr>
            </a:lvl1pPr>
          </a:lstStyle>
          <a:p>
            <a:fld id="{0F11E0EC-69E0-48D6-ADFC-4294A2E50445}"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825761" y="6278564"/>
            <a:ext cx="3549177" cy="518898"/>
          </a:xfrm>
          <a:prstGeom prst="rect">
            <a:avLst/>
          </a:prstGeom>
        </p:spPr>
      </p:pic>
    </p:spTree>
    <p:extLst>
      <p:ext uri="{BB962C8B-B14F-4D97-AF65-F5344CB8AC3E}">
        <p14:creationId xmlns:p14="http://schemas.microsoft.com/office/powerpoint/2010/main" val="35854225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3">
            <a:extLst>
              <a:ext uri="{FF2B5EF4-FFF2-40B4-BE49-F238E27FC236}">
                <a16:creationId xmlns="" xmlns:a16="http://schemas.microsoft.com/office/drawing/2014/main" id="{D2C8E1E4-0321-974D-B03E-549FF0E7726A}"/>
              </a:ext>
            </a:extLst>
          </p:cNvPr>
          <p:cNvSpPr>
            <a:spLocks noGrp="1"/>
          </p:cNvSpPr>
          <p:nvPr>
            <p:ph type="sldNum" sz="quarter" idx="12"/>
          </p:nvPr>
        </p:nvSpPr>
        <p:spPr>
          <a:xfrm>
            <a:off x="8610600" y="6356352"/>
            <a:ext cx="2743200" cy="365125"/>
          </a:xfrm>
          <a:prstGeom prst="rect">
            <a:avLst/>
          </a:prstGeom>
        </p:spPr>
        <p:txBody>
          <a:bodyPr/>
          <a:lstStyle>
            <a:lvl1pPr algn="r">
              <a:defRPr sz="1600">
                <a:solidFill>
                  <a:schemeClr val="accent1"/>
                </a:solidFill>
                <a:latin typeface="Arial" panose="020B0604020202020204" pitchFamily="34" charset="0"/>
              </a:defRPr>
            </a:lvl1pPr>
          </a:lstStyle>
          <a:p>
            <a:fld id="{FF58676B-E141-43E9-929E-A6943E02D272}" type="slidenum">
              <a:rPr lang="en-US" smtClean="0"/>
              <a:pPr/>
              <a:t>‹#›</a:t>
            </a:fld>
            <a:endParaRPr lang="en-US" dirty="0"/>
          </a:p>
        </p:txBody>
      </p:sp>
      <p:sp>
        <p:nvSpPr>
          <p:cNvPr id="3" name="Content Placeholder 2">
            <a:extLst>
              <a:ext uri="{FF2B5EF4-FFF2-40B4-BE49-F238E27FC236}">
                <a16:creationId xmlns="" xmlns:a16="http://schemas.microsoft.com/office/drawing/2014/main" id="{313A64E3-D419-0847-BB9D-7B0883156D36}"/>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 xmlns:a16="http://schemas.microsoft.com/office/drawing/2014/main" id="{68987042-8744-334E-B9C8-2AF8AE76991D}"/>
              </a:ext>
            </a:extLst>
          </p:cNvPr>
          <p:cNvSpPr>
            <a:spLocks noGrp="1"/>
          </p:cNvSpPr>
          <p:nvPr>
            <p:ph type="title"/>
          </p:nvPr>
        </p:nvSpPr>
        <p:spPr>
          <a:xfrm>
            <a:off x="39711" y="934344"/>
            <a:ext cx="10515600" cy="711894"/>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938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A4203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rgbClr val="A42036"/>
              </a:buClr>
              <a:defRPr>
                <a:latin typeface="Arial" panose="020B0604020202020204" pitchFamily="34" charset="0"/>
              </a:defRPr>
            </a:lvl1pPr>
            <a:lvl2pPr>
              <a:buClr>
                <a:srgbClr val="A42036"/>
              </a:buClr>
              <a:defRPr>
                <a:latin typeface="Arial" panose="020B0604020202020204" pitchFamily="34" charset="0"/>
              </a:defRPr>
            </a:lvl2pPr>
            <a:lvl3pPr>
              <a:buClr>
                <a:srgbClr val="A42036"/>
              </a:buClr>
              <a:defRPr>
                <a:latin typeface="Arial" panose="020B0604020202020204" pitchFamily="34" charset="0"/>
              </a:defRPr>
            </a:lvl3pPr>
            <a:lvl4pPr>
              <a:buClr>
                <a:srgbClr val="A42036"/>
              </a:buClr>
              <a:defRPr>
                <a:latin typeface="Arial" panose="020B0604020202020204" pitchFamily="34" charset="0"/>
              </a:defRPr>
            </a:lvl4pPr>
            <a:lvl5pPr>
              <a:buClr>
                <a:srgbClr val="A42036"/>
              </a:buCl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A42036"/>
              </a:buClr>
              <a:defRPr>
                <a:latin typeface="Arial" panose="020B0604020202020204" pitchFamily="34" charset="0"/>
              </a:defRPr>
            </a:lvl1pPr>
            <a:lvl2pPr>
              <a:buClr>
                <a:srgbClr val="A42036"/>
              </a:buClr>
              <a:defRPr>
                <a:latin typeface="Arial" panose="020B0604020202020204" pitchFamily="34" charset="0"/>
              </a:defRPr>
            </a:lvl2pPr>
            <a:lvl3pPr>
              <a:buClr>
                <a:srgbClr val="A42036"/>
              </a:buClr>
              <a:defRPr>
                <a:latin typeface="Arial" panose="020B0604020202020204" pitchFamily="34" charset="0"/>
              </a:defRPr>
            </a:lvl3pPr>
            <a:lvl4pPr>
              <a:buClr>
                <a:srgbClr val="A42036"/>
              </a:buClr>
              <a:defRPr>
                <a:latin typeface="Arial" panose="020B0604020202020204" pitchFamily="34" charset="0"/>
              </a:defRPr>
            </a:lvl4pPr>
            <a:lvl5pPr>
              <a:buClr>
                <a:srgbClr val="A42036"/>
              </a:buCl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lgn="r">
              <a:defRPr sz="1600">
                <a:solidFill>
                  <a:schemeClr val="bg1"/>
                </a:solidFill>
                <a:latin typeface="Arial" panose="020B0604020202020204" pitchFamily="34" charset="0"/>
              </a:defRPr>
            </a:lvl1pPr>
          </a:lstStyle>
          <a:p>
            <a:fld id="{FF58676B-E141-43E9-929E-A6943E02D272}" type="slidenum">
              <a:rPr lang="en-US" smtClean="0"/>
              <a:pPr/>
              <a:t>‹#›</a:t>
            </a:fld>
            <a:endParaRPr lang="en-US" dirty="0"/>
          </a:p>
        </p:txBody>
      </p:sp>
      <p:pic>
        <p:nvPicPr>
          <p:cNvPr id="8" name="Picture 7">
            <a:extLst>
              <a:ext uri="{FF2B5EF4-FFF2-40B4-BE49-F238E27FC236}">
                <a16:creationId xmlns="" xmlns:a16="http://schemas.microsoft.com/office/drawing/2014/main" id="{FD86FF91-A853-E440-9FD5-CAB74036D9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6288" t="13301" b="42023"/>
          <a:stretch/>
        </p:blipFill>
        <p:spPr>
          <a:xfrm>
            <a:off x="1" y="-1"/>
            <a:ext cx="665751" cy="2297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493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sp>
        <p:nvSpPr>
          <p:cNvPr id="15" name="Picture Placeholder 9"/>
          <p:cNvSpPr>
            <a:spLocks noGrp="1"/>
          </p:cNvSpPr>
          <p:nvPr>
            <p:ph type="pic" sz="quarter" idx="10" hasCustomPrompt="1"/>
          </p:nvPr>
        </p:nvSpPr>
        <p:spPr>
          <a:xfrm>
            <a:off x="479379" y="1763559"/>
            <a:ext cx="5382919" cy="3599999"/>
          </a:xfrm>
          <a:prstGeom prst="rect">
            <a:avLst/>
          </a:prstGeom>
          <a:solidFill>
            <a:schemeClr val="bg1">
              <a:lumMod val="95000"/>
            </a:schemeClr>
          </a:solidFill>
        </p:spPr>
        <p:txBody>
          <a:bodyPr anchor="ctr" anchorCtr="1"/>
          <a:lstStyle>
            <a:lvl1pPr>
              <a:defRPr sz="1500">
                <a:solidFill>
                  <a:schemeClr val="tx1"/>
                </a:solidFill>
                <a:latin typeface="Arial" panose="020B0604020202020204" pitchFamily="34" charset="0"/>
              </a:defRPr>
            </a:lvl1pPr>
          </a:lstStyle>
          <a:p>
            <a:r>
              <a:rPr lang="en-US" dirty="0"/>
              <a:t>Picture</a:t>
            </a:r>
          </a:p>
        </p:txBody>
      </p:sp>
      <p:sp>
        <p:nvSpPr>
          <p:cNvPr id="17" name="Subtitle 2"/>
          <p:cNvSpPr>
            <a:spLocks noGrp="1"/>
          </p:cNvSpPr>
          <p:nvPr>
            <p:ph type="subTitle" idx="1" hasCustomPrompt="1"/>
          </p:nvPr>
        </p:nvSpPr>
        <p:spPr>
          <a:xfrm>
            <a:off x="6240019" y="2628055"/>
            <a:ext cx="5951983" cy="864096"/>
          </a:xfrm>
          <a:prstGeom prst="rect">
            <a:avLst/>
          </a:prstGeom>
        </p:spPr>
        <p:txBody>
          <a:bodyPr lIns="0" tIns="0" rIns="1224000" anchor="t" anchorCtr="0"/>
          <a:lstStyle>
            <a:lvl1pPr marL="0" indent="0" algn="l">
              <a:buNone/>
              <a:defRPr sz="1500">
                <a:latin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txt</a:t>
            </a:r>
          </a:p>
        </p:txBody>
      </p:sp>
      <p:sp>
        <p:nvSpPr>
          <p:cNvPr id="14" name="Title Placeholder 1">
            <a:extLst>
              <a:ext uri="{FF2B5EF4-FFF2-40B4-BE49-F238E27FC236}">
                <a16:creationId xmlns="" xmlns:a16="http://schemas.microsoft.com/office/drawing/2014/main" id="{99583D8E-5B3B-3843-83A2-A85ED263569D}"/>
              </a:ext>
            </a:extLst>
          </p:cNvPr>
          <p:cNvSpPr>
            <a:spLocks noGrp="1"/>
          </p:cNvSpPr>
          <p:nvPr>
            <p:ph type="title" hasCustomPrompt="1"/>
          </p:nvPr>
        </p:nvSpPr>
        <p:spPr>
          <a:xfrm>
            <a:off x="6240019" y="1764164"/>
            <a:ext cx="5951983" cy="863895"/>
          </a:xfrm>
          <a:prstGeom prst="rect">
            <a:avLst/>
          </a:prstGeom>
          <a:noFill/>
        </p:spPr>
        <p:txBody>
          <a:bodyPr vert="horz" lIns="0" tIns="0" rIns="360000" bIns="45720" rtlCol="0" anchor="t" anchorCtr="0">
            <a:noAutofit/>
          </a:bodyPr>
          <a:lstStyle>
            <a:lvl1pPr>
              <a:defRPr sz="2100" b="1">
                <a:solidFill>
                  <a:srgbClr val="5792C9"/>
                </a:solidFill>
                <a:latin typeface="Arial" panose="020B0604020202020204" pitchFamily="34" charset="0"/>
              </a:defRPr>
            </a:lvl1pPr>
          </a:lstStyle>
          <a:p>
            <a:r>
              <a:rPr lang="en-US" dirty="0"/>
              <a:t>Click to edit Section title</a:t>
            </a:r>
            <a:br>
              <a:rPr lang="en-US" dirty="0"/>
            </a:br>
            <a:r>
              <a:rPr lang="en-US" dirty="0"/>
              <a:t>lorem ipsum</a:t>
            </a:r>
          </a:p>
        </p:txBody>
      </p:sp>
      <p:sp>
        <p:nvSpPr>
          <p:cNvPr id="19" name="Text Placeholder 5">
            <a:extLst>
              <a:ext uri="{FF2B5EF4-FFF2-40B4-BE49-F238E27FC236}">
                <a16:creationId xmlns="" xmlns:a16="http://schemas.microsoft.com/office/drawing/2014/main" id="{2188B33B-2595-C049-A40E-D1BA483E5AB5}"/>
              </a:ext>
            </a:extLst>
          </p:cNvPr>
          <p:cNvSpPr>
            <a:spLocks noGrp="1"/>
          </p:cNvSpPr>
          <p:nvPr>
            <p:ph type="body" sz="quarter" idx="12" hasCustomPrompt="1"/>
          </p:nvPr>
        </p:nvSpPr>
        <p:spPr>
          <a:xfrm>
            <a:off x="0" y="980732"/>
            <a:ext cx="12192000" cy="410425"/>
          </a:xfrm>
          <a:prstGeom prst="rect">
            <a:avLst/>
          </a:prstGeom>
          <a:solidFill>
            <a:srgbClr val="5792C9">
              <a:alpha val="21000"/>
            </a:srgbClr>
          </a:solidFill>
        </p:spPr>
        <p:txBody>
          <a:bodyPr lIns="2160000" rIns="540000" anchor="ctr" anchorCtr="0"/>
          <a:lstStyle>
            <a:lvl1pPr marL="0" indent="0" algn="r">
              <a:buFontTx/>
              <a:buNone/>
              <a:defRPr sz="1051" b="1">
                <a:solidFill>
                  <a:srgbClr val="5792C9"/>
                </a:solidFill>
                <a:latin typeface="Arial" panose="020B0604020202020204" pitchFamily="34" charset="0"/>
              </a:defRPr>
            </a:lvl1pPr>
          </a:lstStyle>
          <a:p>
            <a:pPr lvl="0"/>
            <a:r>
              <a:rPr lang="en-US" dirty="0"/>
              <a:t>CLICK TO EDIT PPT TITLE</a:t>
            </a:r>
          </a:p>
        </p:txBody>
      </p:sp>
    </p:spTree>
    <p:extLst>
      <p:ext uri="{BB962C8B-B14F-4D97-AF65-F5344CB8AC3E}">
        <p14:creationId xmlns:p14="http://schemas.microsoft.com/office/powerpoint/2010/main" val="376296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17" name="Picture Placeholder 9"/>
          <p:cNvSpPr>
            <a:spLocks noGrp="1"/>
          </p:cNvSpPr>
          <p:nvPr>
            <p:ph type="pic" sz="quarter" idx="10" hasCustomPrompt="1"/>
          </p:nvPr>
        </p:nvSpPr>
        <p:spPr>
          <a:xfrm>
            <a:off x="7376179" y="1740917"/>
            <a:ext cx="4320000" cy="2902967"/>
          </a:xfrm>
          <a:prstGeom prst="rect">
            <a:avLst/>
          </a:prstGeom>
          <a:solidFill>
            <a:schemeClr val="bg1">
              <a:lumMod val="95000"/>
            </a:schemeClr>
          </a:solidFill>
        </p:spPr>
        <p:txBody>
          <a:bodyPr anchor="ctr" anchorCtr="1"/>
          <a:lstStyle>
            <a:lvl1pPr>
              <a:defRPr sz="1500">
                <a:solidFill>
                  <a:schemeClr val="tx1"/>
                </a:solidFill>
                <a:latin typeface="Arial" panose="020B0604020202020204" pitchFamily="34" charset="0"/>
              </a:defRPr>
            </a:lvl1pPr>
          </a:lstStyle>
          <a:p>
            <a:r>
              <a:rPr lang="en-US" dirty="0"/>
              <a:t>Picture/Figure</a:t>
            </a:r>
          </a:p>
        </p:txBody>
      </p:sp>
      <p:sp>
        <p:nvSpPr>
          <p:cNvPr id="15" name="Title Placeholder 1">
            <a:extLst>
              <a:ext uri="{FF2B5EF4-FFF2-40B4-BE49-F238E27FC236}">
                <a16:creationId xmlns="" xmlns:a16="http://schemas.microsoft.com/office/drawing/2014/main" id="{E52FB826-DF48-8E46-923B-B06DCCFCD3FC}"/>
              </a:ext>
            </a:extLst>
          </p:cNvPr>
          <p:cNvSpPr>
            <a:spLocks noGrp="1"/>
          </p:cNvSpPr>
          <p:nvPr>
            <p:ph type="title" hasCustomPrompt="1"/>
          </p:nvPr>
        </p:nvSpPr>
        <p:spPr>
          <a:xfrm>
            <a:off x="-12534" y="1751364"/>
            <a:ext cx="6972135" cy="288031"/>
          </a:xfrm>
          <a:prstGeom prst="rect">
            <a:avLst/>
          </a:prstGeom>
          <a:noFill/>
        </p:spPr>
        <p:txBody>
          <a:bodyPr vert="horz" lIns="540000" tIns="0" rIns="360000" bIns="45720" rtlCol="0" anchor="t" anchorCtr="0">
            <a:noAutofit/>
          </a:bodyPr>
          <a:lstStyle>
            <a:lvl1pPr>
              <a:defRPr sz="1651" b="1">
                <a:solidFill>
                  <a:srgbClr val="5792C9"/>
                </a:solidFill>
                <a:latin typeface="Arial" panose="020B0604020202020204" pitchFamily="34" charset="0"/>
              </a:defRPr>
            </a:lvl1pPr>
          </a:lstStyle>
          <a:p>
            <a:r>
              <a:rPr lang="en-US" dirty="0"/>
              <a:t>Click to edit title</a:t>
            </a:r>
          </a:p>
        </p:txBody>
      </p:sp>
      <p:sp>
        <p:nvSpPr>
          <p:cNvPr id="16" name="Text Placeholder 5">
            <a:extLst>
              <a:ext uri="{FF2B5EF4-FFF2-40B4-BE49-F238E27FC236}">
                <a16:creationId xmlns="" xmlns:a16="http://schemas.microsoft.com/office/drawing/2014/main" id="{58C55002-935E-0B4E-A496-1FE8F0E0E2E4}"/>
              </a:ext>
            </a:extLst>
          </p:cNvPr>
          <p:cNvSpPr>
            <a:spLocks noGrp="1"/>
          </p:cNvSpPr>
          <p:nvPr>
            <p:ph type="body" sz="quarter" idx="12" hasCustomPrompt="1"/>
          </p:nvPr>
        </p:nvSpPr>
        <p:spPr>
          <a:xfrm>
            <a:off x="0" y="980732"/>
            <a:ext cx="12192000" cy="410425"/>
          </a:xfrm>
          <a:prstGeom prst="rect">
            <a:avLst/>
          </a:prstGeom>
          <a:solidFill>
            <a:srgbClr val="5792C9">
              <a:alpha val="21000"/>
            </a:srgbClr>
          </a:solidFill>
        </p:spPr>
        <p:txBody>
          <a:bodyPr lIns="2160000" rIns="540000" anchor="ctr" anchorCtr="0"/>
          <a:lstStyle>
            <a:lvl1pPr marL="0" indent="0" algn="r">
              <a:buFontTx/>
              <a:buNone/>
              <a:defRPr sz="1051" b="1">
                <a:solidFill>
                  <a:srgbClr val="5792C9"/>
                </a:solidFill>
                <a:latin typeface="Arial" panose="020B0604020202020204" pitchFamily="34" charset="0"/>
              </a:defRPr>
            </a:lvl1pPr>
          </a:lstStyle>
          <a:p>
            <a:pPr lvl="0"/>
            <a:r>
              <a:rPr lang="en-US" dirty="0"/>
              <a:t>CLICK TO EDIT PPT TITLE </a:t>
            </a:r>
            <a:r>
              <a:rPr lang="it-IT" b="1" dirty="0"/>
              <a:t>|</a:t>
            </a:r>
            <a:r>
              <a:rPr lang="it-IT" dirty="0"/>
              <a:t> </a:t>
            </a:r>
            <a:r>
              <a:rPr lang="it-IT" dirty="0" err="1"/>
              <a:t>Section</a:t>
            </a:r>
            <a:r>
              <a:rPr lang="it-IT" dirty="0"/>
              <a:t> </a:t>
            </a:r>
            <a:r>
              <a:rPr lang="it-IT" dirty="0" err="1"/>
              <a:t>title</a:t>
            </a:r>
            <a:endParaRPr lang="en-US" dirty="0"/>
          </a:p>
        </p:txBody>
      </p:sp>
      <p:sp>
        <p:nvSpPr>
          <p:cNvPr id="20" name="Subtitle 2">
            <a:extLst>
              <a:ext uri="{FF2B5EF4-FFF2-40B4-BE49-F238E27FC236}">
                <a16:creationId xmlns="" xmlns:a16="http://schemas.microsoft.com/office/drawing/2014/main" id="{A4362930-A36C-6E4B-9D63-5494292BFA2B}"/>
              </a:ext>
            </a:extLst>
          </p:cNvPr>
          <p:cNvSpPr>
            <a:spLocks noGrp="1"/>
          </p:cNvSpPr>
          <p:nvPr>
            <p:ph type="subTitle" idx="1" hasCustomPrompt="1"/>
          </p:nvPr>
        </p:nvSpPr>
        <p:spPr>
          <a:xfrm>
            <a:off x="0" y="2420891"/>
            <a:ext cx="6960096" cy="3744417"/>
          </a:xfrm>
          <a:prstGeom prst="rect">
            <a:avLst/>
          </a:prstGeom>
        </p:spPr>
        <p:txBody>
          <a:bodyPr lIns="540000" tIns="0" rIns="1224000" anchor="t" anchorCtr="0"/>
          <a:lstStyle>
            <a:lvl1pPr marL="0" indent="0" algn="l">
              <a:buNone/>
              <a:defRPr sz="1500">
                <a:latin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txt</a:t>
            </a:r>
          </a:p>
        </p:txBody>
      </p:sp>
    </p:spTree>
    <p:extLst>
      <p:ext uri="{BB962C8B-B14F-4D97-AF65-F5344CB8AC3E}">
        <p14:creationId xmlns:p14="http://schemas.microsoft.com/office/powerpoint/2010/main" val="3714978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
            <a:ext cx="12193192" cy="963045"/>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28601" y="1"/>
            <a:ext cx="4176465" cy="963044"/>
          </a:xfrm>
          <a:prstGeom prst="rect">
            <a:avLst/>
          </a:prstGeom>
        </p:spPr>
      </p:pic>
    </p:spTree>
    <p:extLst>
      <p:ext uri="{BB962C8B-B14F-4D97-AF65-F5344CB8AC3E}">
        <p14:creationId xmlns:p14="http://schemas.microsoft.com/office/powerpoint/2010/main" val="3811752766"/>
      </p:ext>
    </p:extLst>
  </p:cSld>
  <p:clrMap bg1="lt1" tx1="dk1" bg2="lt2" tx2="dk2" accent1="accent1" accent2="accent2" accent3="accent3" accent4="accent4" accent5="accent5" accent6="accent6" hlink="hlink" folHlink="folHlink"/>
  <p:sldLayoutIdLst>
    <p:sldLayoutId id="2147483716" r:id="rId1"/>
    <p:sldLayoutId id="2147483736" r:id="rId2"/>
    <p:sldLayoutId id="2147483737" r:id="rId3"/>
  </p:sldLayoutIdLst>
  <p:hf hdr="0" ftr="0" dt="0"/>
  <p:txStyles>
    <p:titleStyle>
      <a:lvl1pPr algn="l" defTabSz="914377"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377" rtl="0" eaLnBrk="1" latinLnBrk="0" hangingPunct="1">
        <a:lnSpc>
          <a:spcPct val="90000"/>
        </a:lnSpc>
        <a:spcBef>
          <a:spcPts val="1000"/>
        </a:spcBef>
        <a:buFontTx/>
        <a:buNone/>
        <a:defRPr sz="2200" b="1" kern="1200">
          <a:solidFill>
            <a:srgbClr val="5792C9"/>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2"/>
            <a:ext cx="12193192" cy="963045"/>
          </a:xfrm>
          <a:prstGeom prst="rect">
            <a:avLst/>
          </a:prstGeom>
        </p:spPr>
      </p:pic>
      <p:pic>
        <p:nvPicPr>
          <p:cNvPr id="3" name="Picture 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28601" y="1"/>
            <a:ext cx="4176465" cy="963044"/>
          </a:xfrm>
          <a:prstGeom prst="rect">
            <a:avLst/>
          </a:prstGeom>
        </p:spPr>
      </p:pic>
    </p:spTree>
    <p:extLst>
      <p:ext uri="{BB962C8B-B14F-4D97-AF65-F5344CB8AC3E}">
        <p14:creationId xmlns:p14="http://schemas.microsoft.com/office/powerpoint/2010/main" val="24310745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dt="0"/>
  <p:txStyles>
    <p:titleStyle>
      <a:lvl1pPr algn="l" defTabSz="914377"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377" rtl="0" eaLnBrk="1" latinLnBrk="0" hangingPunct="1">
        <a:lnSpc>
          <a:spcPct val="90000"/>
        </a:lnSpc>
        <a:spcBef>
          <a:spcPts val="1000"/>
        </a:spcBef>
        <a:buFontTx/>
        <a:buNone/>
        <a:defRPr sz="2200" b="1" kern="1200">
          <a:solidFill>
            <a:srgbClr val="5792C9"/>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864477"/>
          </a:xfrm>
          <a:prstGeom prst="rect">
            <a:avLst/>
          </a:prstGeom>
        </p:spPr>
      </p:pic>
      <p:cxnSp>
        <p:nvCxnSpPr>
          <p:cNvPr id="3" name="Connettore 1 31">
            <a:extLst>
              <a:ext uri="{FF2B5EF4-FFF2-40B4-BE49-F238E27FC236}">
                <a16:creationId xmlns="" xmlns:a16="http://schemas.microsoft.com/office/drawing/2014/main" id="{979C4701-D86E-8642-9831-6649FA5CFB66}"/>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 xmlns:a16="http://schemas.microsoft.com/office/drawing/2014/main" id="{301D986D-7DC2-6B42-A3AA-10A8F8722BA2}"/>
              </a:ext>
            </a:extLst>
          </p:cNvPr>
          <p:cNvSpPr txBox="1">
            <a:spLocks/>
          </p:cNvSpPr>
          <p:nvPr userDrawn="1"/>
        </p:nvSpPr>
        <p:spPr>
          <a:xfrm>
            <a:off x="0" y="6453336"/>
            <a:ext cx="12192000" cy="251454"/>
          </a:xfrm>
          <a:prstGeom prst="rect">
            <a:avLst/>
          </a:prstGeom>
        </p:spPr>
        <p:txBody>
          <a:bodyPr lIns="405000" rIns="162000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51" dirty="0">
                <a:latin typeface="Arial" panose="020B0604020202020204" pitchFamily="34" charset="0"/>
              </a:rPr>
              <a:t>Click in the </a:t>
            </a:r>
            <a:r>
              <a:rPr lang="en-US" sz="1051" b="1" dirty="0">
                <a:latin typeface="Arial" panose="020B0604020202020204" pitchFamily="34" charset="0"/>
              </a:rPr>
              <a:t>master slide view </a:t>
            </a:r>
            <a:r>
              <a:rPr lang="en-US" sz="1051" dirty="0">
                <a:latin typeface="Arial" panose="020B0604020202020204" pitchFamily="34" charset="0"/>
              </a:rPr>
              <a:t>to edit meeting date, place and date</a:t>
            </a:r>
          </a:p>
        </p:txBody>
      </p:sp>
    </p:spTree>
    <p:extLst>
      <p:ext uri="{BB962C8B-B14F-4D97-AF65-F5344CB8AC3E}">
        <p14:creationId xmlns:p14="http://schemas.microsoft.com/office/powerpoint/2010/main" val="29788755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2"/>
            <a:ext cx="12193192" cy="963045"/>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28601" y="1"/>
            <a:ext cx="4176465" cy="963044"/>
          </a:xfrm>
          <a:prstGeom prst="rect">
            <a:avLst/>
          </a:prstGeom>
        </p:spPr>
      </p:pic>
    </p:spTree>
    <p:extLst>
      <p:ext uri="{BB962C8B-B14F-4D97-AF65-F5344CB8AC3E}">
        <p14:creationId xmlns:p14="http://schemas.microsoft.com/office/powerpoint/2010/main" val="195806948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hf hdr="0" ftr="0" dt="0"/>
  <p:txStyles>
    <p:titleStyle>
      <a:lvl1pPr algn="l" defTabSz="914377"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377" rtl="0" eaLnBrk="1" latinLnBrk="0" hangingPunct="1">
        <a:lnSpc>
          <a:spcPct val="90000"/>
        </a:lnSpc>
        <a:spcBef>
          <a:spcPts val="1000"/>
        </a:spcBef>
        <a:buFontTx/>
        <a:buNone/>
        <a:defRPr sz="2200" b="1" kern="1200">
          <a:solidFill>
            <a:srgbClr val="5792C9"/>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gif"/><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jp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1.xml"/><Relationship Id="rId7" Type="http://schemas.openxmlformats.org/officeDocument/2006/relationships/image" Target="../media/image15.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8.jp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7.jp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0.jpg"/><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0.xml"/><Relationship Id="rId7" Type="http://schemas.openxmlformats.org/officeDocument/2006/relationships/image" Target="../media/image21.png"/><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24.xml"/><Relationship Id="rId7" Type="http://schemas.openxmlformats.org/officeDocument/2006/relationships/image" Target="../media/image23.jpeg"/><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Layout" Target="../diagrams/layout25.xml"/><Relationship Id="rId7" Type="http://schemas.openxmlformats.org/officeDocument/2006/relationships/image" Target="../media/image25.jpg"/><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Layout" Target="../diagrams/layout28.xml"/><Relationship Id="rId7" Type="http://schemas.openxmlformats.org/officeDocument/2006/relationships/image" Target="../media/image28.jpg"/><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31.jpeg"/><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Layout" Target="../diagrams/layout32.xml"/><Relationship Id="rId7" Type="http://schemas.openxmlformats.org/officeDocument/2006/relationships/image" Target="../media/image32.jpg"/><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35.xml"/><Relationship Id="rId7" Type="http://schemas.openxmlformats.org/officeDocument/2006/relationships/image" Target="../media/image35.jpg"/><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6.jpg"/><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34.jpg"/><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40.xml"/><Relationship Id="rId7" Type="http://schemas.openxmlformats.org/officeDocument/2006/relationships/image" Target="../media/image37.jpg"/><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10" Type="http://schemas.openxmlformats.org/officeDocument/2006/relationships/image" Target="../media/image40.jpeg"/><Relationship Id="rId4" Type="http://schemas.openxmlformats.org/officeDocument/2006/relationships/diagramQuickStyle" Target="../diagrams/quickStyle40.xml"/><Relationship Id="rId9"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1.jpeg"/><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42.jpeg"/><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Layout" Target="../diagrams/layout43.xml"/><Relationship Id="rId7" Type="http://schemas.openxmlformats.org/officeDocument/2006/relationships/image" Target="../media/image43.jpeg"/><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44.xml"/><Relationship Id="rId7" Type="http://schemas.openxmlformats.org/officeDocument/2006/relationships/hyperlink" Target="http://www.google.com/imgres?imgurl=http://vitecphuongnam.vn/wp-content/uploads/2014/07/chiphithap.png&amp;imgrefurl=http://vitecphuongnam.vn/uncategorized/be-xlnt-chi-phi-thap-su-ket-hop-giua-bastaf-va-bai-loc-trong-cay.html&amp;h=147&amp;w=622&amp;tbnid=vxW9TG9JGGx0fM:&amp;zoom=1&amp;docid=6XrekrZ21WZV-M&amp;ei=azYtVarxDITRmAWp1YDICw&amp;tbm=isch&amp;ved=0CEQQMygeMB4" TargetMode="External"/><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46.jpg"/><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47.jpeg"/><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48.jpg"/><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52.xml"/><Relationship Id="rId7" Type="http://schemas.openxmlformats.org/officeDocument/2006/relationships/image" Target="../media/image49.jpeg"/><Relationship Id="rId2" Type="http://schemas.openxmlformats.org/officeDocument/2006/relationships/diagramData" Target="../diagrams/data52.xml"/><Relationship Id="rId1" Type="http://schemas.openxmlformats.org/officeDocument/2006/relationships/slideLayout" Target="../slideLayouts/slideLayout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 Id="rId9" Type="http://schemas.openxmlformats.org/officeDocument/2006/relationships/image" Target="../media/image51.jp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Layout" Target="../diagrams/layout54.xml"/><Relationship Id="rId7" Type="http://schemas.openxmlformats.org/officeDocument/2006/relationships/image" Target="../media/image52.jpg"/><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54.jpeg"/><Relationship Id="rId2" Type="http://schemas.openxmlformats.org/officeDocument/2006/relationships/diagramData" Target="../diagrams/data56.xml"/><Relationship Id="rId1" Type="http://schemas.openxmlformats.org/officeDocument/2006/relationships/slideLayout" Target="../slideLayouts/slideLayout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nited States Agency for International Development (USAID) | International  Institute for Sustainable Development">
            <a:extLst>
              <a:ext uri="{FF2B5EF4-FFF2-40B4-BE49-F238E27FC236}">
                <a16:creationId xmlns="" xmlns:a16="http://schemas.microsoft.com/office/drawing/2014/main" id="{F9995FB9-3E20-4DD2-96F6-7EBEA245DB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3407" y="-69228"/>
            <a:ext cx="124781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 xmlns:a16="http://schemas.microsoft.com/office/drawing/2014/main" id="{A55D17B5-01E4-4F7F-ABF2-918CBC592CD5}"/>
              </a:ext>
            </a:extLst>
          </p:cNvPr>
          <p:cNvSpPr txBox="1">
            <a:spLocks/>
          </p:cNvSpPr>
          <p:nvPr/>
        </p:nvSpPr>
        <p:spPr>
          <a:xfrm>
            <a:off x="4526298" y="5513671"/>
            <a:ext cx="3940295" cy="373406"/>
          </a:xfrm>
          <a:prstGeom prst="rect">
            <a:avLst/>
          </a:prstGeom>
        </p:spPr>
        <p:txBody>
          <a:bodyPr lIns="1224000" rIns="0"/>
          <a:lstStyle>
            <a:lvl1pPr marL="0" indent="0" algn="l" defTabSz="914377" rtl="0" eaLnBrk="1" latinLnBrk="0" hangingPunct="1">
              <a:lnSpc>
                <a:spcPct val="90000"/>
              </a:lnSpc>
              <a:spcBef>
                <a:spcPts val="1000"/>
              </a:spcBef>
              <a:buFontTx/>
              <a:buNone/>
              <a:defRPr sz="1600" b="0" i="1" kern="1200">
                <a:solidFill>
                  <a:srgbClr val="5792C9"/>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a:solidFill>
                  <a:schemeClr val="accent2">
                    <a:lumMod val="75000"/>
                  </a:schemeClr>
                </a:solidFill>
                <a:cs typeface="Arial" panose="020B0604020202020204" pitchFamily="34" charset="0"/>
              </a:rPr>
              <a:t>OSRO/VIE/001/USA</a:t>
            </a:r>
          </a:p>
          <a:p>
            <a:endParaRPr lang="en-US" sz="1000" dirty="0"/>
          </a:p>
        </p:txBody>
      </p:sp>
      <p:sp>
        <p:nvSpPr>
          <p:cNvPr id="11" name="Title 1">
            <a:extLst>
              <a:ext uri="{FF2B5EF4-FFF2-40B4-BE49-F238E27FC236}">
                <a16:creationId xmlns="" xmlns:a16="http://schemas.microsoft.com/office/drawing/2014/main" id="{5F2EC966-D947-4C95-A352-00EBFC5DFB5C}"/>
              </a:ext>
            </a:extLst>
          </p:cNvPr>
          <p:cNvSpPr txBox="1">
            <a:spLocks/>
          </p:cNvSpPr>
          <p:nvPr/>
        </p:nvSpPr>
        <p:spPr>
          <a:xfrm>
            <a:off x="-455399" y="4285397"/>
            <a:ext cx="13305996" cy="900030"/>
          </a:xfrm>
          <a:prstGeom prst="rect">
            <a:avLst/>
          </a:prstGeom>
        </p:spPr>
        <p:txBody>
          <a:bodyPr lIns="1224000" tIns="46800" rIns="1224000" bIns="0" anchor="t" anchorCtr="0"/>
          <a:lstStyle>
            <a:lvl1pPr algn="l" defTabSz="914377" rtl="0" eaLnBrk="1" latinLnBrk="0" hangingPunct="1">
              <a:lnSpc>
                <a:spcPct val="90000"/>
              </a:lnSpc>
              <a:spcBef>
                <a:spcPct val="0"/>
              </a:spcBef>
              <a:buNone/>
              <a:defRPr sz="3800" kern="1200">
                <a:solidFill>
                  <a:srgbClr val="5792C9"/>
                </a:solidFill>
                <a:latin typeface="Arial" panose="020B0604020202020204" pitchFamily="34" charset="0"/>
                <a:ea typeface="Georgia" charset="0"/>
                <a:cs typeface="Arial" panose="020B0604020202020204" pitchFamily="34" charset="0"/>
              </a:defRPr>
            </a:lvl1pPr>
          </a:lstStyle>
          <a:p>
            <a:pPr algn="ctr"/>
            <a:r>
              <a:rPr lang="en-US" sz="2800" b="1">
                <a:solidFill>
                  <a:srgbClr val="C00000"/>
                </a:solidFill>
              </a:rPr>
              <a:t>CHĂN NUÔI LỢN  THỊT AN TOÀN SINH HỌC &amp; XỬ LÝ CHẤT THẢI TRONG TRANG TRẠI QUY MÔ VỪA VÀ NHỎ</a:t>
            </a:r>
            <a:endParaRPr lang="en-US" sz="2800" dirty="0">
              <a:solidFill>
                <a:srgbClr val="C00000"/>
              </a:solidFill>
            </a:endParaRPr>
          </a:p>
        </p:txBody>
      </p:sp>
      <p:pic>
        <p:nvPicPr>
          <p:cNvPr id="7" name="Picture 6">
            <a:extLst>
              <a:ext uri="{FF2B5EF4-FFF2-40B4-BE49-F238E27FC236}">
                <a16:creationId xmlns="" xmlns:a16="http://schemas.microsoft.com/office/drawing/2014/main" id="{1CAE18B0-903E-4C69-A702-A516D2F29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771" y="122936"/>
            <a:ext cx="1621871" cy="682472"/>
          </a:xfrm>
          <a:prstGeom prst="rect">
            <a:avLst/>
          </a:prstGeom>
        </p:spPr>
      </p:pic>
    </p:spTree>
    <p:extLst>
      <p:ext uri="{BB962C8B-B14F-4D97-AF65-F5344CB8AC3E}">
        <p14:creationId xmlns:p14="http://schemas.microsoft.com/office/powerpoint/2010/main" val="342097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48527273"/>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920243" y="197473"/>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4. </a:t>
            </a:r>
            <a:r>
              <a:rPr lang="en-US" sz="2400" b="1">
                <a:solidFill>
                  <a:schemeClr val="bg1"/>
                </a:solidFill>
                <a:latin typeface="Arial "/>
                <a:ea typeface="Roboto"/>
              </a:rPr>
              <a:t>MẦM BỆNH TRONG CHẤT THẢI CHĂN NUÔI </a:t>
            </a:r>
            <a:endParaRPr lang="vi-VN" sz="2400" b="1" dirty="0">
              <a:solidFill>
                <a:schemeClr val="bg1"/>
              </a:solidFill>
              <a:latin typeface="Arial "/>
              <a:ea typeface="Roboto"/>
            </a:endParaRPr>
          </a:p>
        </p:txBody>
      </p:sp>
      <p:sp>
        <p:nvSpPr>
          <p:cNvPr id="3" name="TextBox 2"/>
          <p:cNvSpPr txBox="1"/>
          <p:nvPr/>
        </p:nvSpPr>
        <p:spPr>
          <a:xfrm>
            <a:off x="4223181" y="2139160"/>
            <a:ext cx="7256477" cy="2552943"/>
          </a:xfrm>
          <a:prstGeom prst="rect">
            <a:avLst/>
          </a:prstGeom>
          <a:noFill/>
        </p:spPr>
        <p:txBody>
          <a:bodyPr wrap="square" rtlCol="0">
            <a:spAutoFit/>
          </a:bodyPr>
          <a:lstStyle/>
          <a:p>
            <a:pPr marL="514350" indent="-514350" algn="just">
              <a:lnSpc>
                <a:spcPts val="3360"/>
              </a:lnSpc>
              <a:spcBef>
                <a:spcPts val="1200"/>
              </a:spcBef>
              <a:spcAft>
                <a:spcPts val="1200"/>
              </a:spcAft>
              <a:buAutoNum type="arabicParenBoth"/>
            </a:pPr>
            <a:r>
              <a:rPr lang="vi-VN" sz="2800" b="1">
                <a:solidFill>
                  <a:srgbClr val="002060"/>
                </a:solidFill>
                <a:latin typeface="Arial" panose="020B0604020202020204" pitchFamily="34" charset="0"/>
                <a:cs typeface="Arial" panose="020B0604020202020204" pitchFamily="34" charset="0"/>
              </a:rPr>
              <a:t>Mầm bệnh từ chất thải chăn nuôi truyền lây sang lợn bằng đường nào?</a:t>
            </a:r>
          </a:p>
          <a:p>
            <a:pPr marL="514350" indent="-514350" algn="just">
              <a:lnSpc>
                <a:spcPts val="3360"/>
              </a:lnSpc>
              <a:spcBef>
                <a:spcPts val="1200"/>
              </a:spcBef>
              <a:spcAft>
                <a:spcPts val="1200"/>
              </a:spcAft>
              <a:buAutoNum type="arabicParenBoth"/>
            </a:pPr>
            <a:r>
              <a:rPr lang="vi-VN" sz="2800" b="1">
                <a:solidFill>
                  <a:srgbClr val="002060"/>
                </a:solidFill>
                <a:latin typeface="Arial" panose="020B0604020202020204" pitchFamily="34" charset="0"/>
                <a:cs typeface="Arial" panose="020B0604020202020204" pitchFamily="34" charset="0"/>
              </a:rPr>
              <a:t>Có những biện pháp nào làm giảm nguy cơ lây truyền bệnh từ chất thải chăn nuôi sang lợn?</a:t>
            </a:r>
          </a:p>
        </p:txBody>
      </p:sp>
      <p:sp>
        <p:nvSpPr>
          <p:cNvPr id="6" name="Slide Number Placeholder 5"/>
          <p:cNvSpPr>
            <a:spLocks noGrp="1"/>
          </p:cNvSpPr>
          <p:nvPr>
            <p:ph type="sldNum" sz="quarter" idx="12"/>
          </p:nvPr>
        </p:nvSpPr>
        <p:spPr/>
        <p:txBody>
          <a:bodyPr/>
          <a:lstStyle/>
          <a:p>
            <a:r>
              <a:rPr lang="vi-VN" smtClean="0"/>
              <a:t>10</a:t>
            </a:r>
            <a:endParaRPr lang="en-US"/>
          </a:p>
        </p:txBody>
      </p:sp>
      <p:pic>
        <p:nvPicPr>
          <p:cNvPr id="1028" name="Picture 4" descr="Hình ảnh dấu chấm hỏi đẹp, ấn tượng và độc đáo nhất">
            <a:extLst>
              <a:ext uri="{FF2B5EF4-FFF2-40B4-BE49-F238E27FC236}">
                <a16:creationId xmlns="" xmlns:a16="http://schemas.microsoft.com/office/drawing/2014/main" id="{AC8D509B-4C21-406F-9E6E-9F1AF5CF96C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56345" y="1956216"/>
            <a:ext cx="3058637" cy="25819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6991790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85499" y="190100"/>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4. </a:t>
            </a:r>
            <a:r>
              <a:rPr lang="en-US" sz="2400" b="1">
                <a:solidFill>
                  <a:schemeClr val="bg1"/>
                </a:solidFill>
                <a:latin typeface="Arial "/>
                <a:ea typeface="Roboto"/>
              </a:rPr>
              <a:t>MẦM BỆNH TRONG CHẤT THẢI CHĂN NUÔI </a:t>
            </a:r>
            <a:endParaRPr lang="vi-VN" sz="2400" b="1" dirty="0">
              <a:solidFill>
                <a:schemeClr val="bg1"/>
              </a:solidFill>
              <a:latin typeface="Arial "/>
              <a:ea typeface="Roboto"/>
            </a:endParaRPr>
          </a:p>
        </p:txBody>
      </p:sp>
      <p:sp>
        <p:nvSpPr>
          <p:cNvPr id="3" name="TextBox 2"/>
          <p:cNvSpPr txBox="1"/>
          <p:nvPr/>
        </p:nvSpPr>
        <p:spPr>
          <a:xfrm>
            <a:off x="1136873" y="1591029"/>
            <a:ext cx="10536571" cy="3939540"/>
          </a:xfrm>
          <a:prstGeom prst="rect">
            <a:avLst/>
          </a:prstGeom>
          <a:noFill/>
        </p:spPr>
        <p:txBody>
          <a:bodyPr wrap="square" rtlCol="0">
            <a:spAutoFit/>
          </a:bodyPr>
          <a:lstStyle/>
          <a:p>
            <a:pPr>
              <a:lnSpc>
                <a:spcPts val="2400"/>
              </a:lnSpc>
              <a:spcBef>
                <a:spcPts val="600"/>
              </a:spcBef>
              <a:spcAft>
                <a:spcPts val="600"/>
              </a:spcAft>
            </a:pPr>
            <a:r>
              <a:rPr lang="vi-VN" sz="2000" b="1">
                <a:solidFill>
                  <a:srgbClr val="0000CC"/>
                </a:solidFill>
                <a:latin typeface="Arial" panose="020B0604020202020204" pitchFamily="34" charset="0"/>
                <a:cs typeface="Arial" panose="020B0604020202020204" pitchFamily="34" charset="0"/>
              </a:rPr>
              <a:t>Đường lây</a:t>
            </a:r>
            <a:r>
              <a:rPr lang="en-US" sz="2000" b="1">
                <a:solidFill>
                  <a:srgbClr val="0000CC"/>
                </a:solidFill>
                <a:latin typeface="Arial" panose="020B0604020202020204" pitchFamily="34" charset="0"/>
                <a:cs typeface="Arial" panose="020B0604020202020204" pitchFamily="34" charset="0"/>
              </a:rPr>
              <a:t> </a:t>
            </a:r>
            <a:r>
              <a:rPr lang="vi-VN" sz="2000" b="1">
                <a:solidFill>
                  <a:srgbClr val="0000CC"/>
                </a:solidFill>
                <a:latin typeface="Arial" panose="020B0604020202020204" pitchFamily="34" charset="0"/>
                <a:cs typeface="Arial" panose="020B0604020202020204" pitchFamily="34" charset="0"/>
              </a:rPr>
              <a:t>truyền mầm bệnh từ chất thải chăn nuôi sang lợn:</a:t>
            </a:r>
          </a:p>
          <a:p>
            <a:pPr marL="457200" lvl="0" indent="-457200">
              <a:lnSpc>
                <a:spcPts val="2400"/>
              </a:lnSpc>
              <a:spcBef>
                <a:spcPts val="600"/>
              </a:spcBef>
              <a:spcAft>
                <a:spcPts val="600"/>
              </a:spcAft>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Trực tiếp giữa lợn và chất thải chăn </a:t>
            </a:r>
            <a:r>
              <a:rPr lang="vi-VN" sz="2000" b="1" smtClean="0">
                <a:solidFill>
                  <a:srgbClr val="002060"/>
                </a:solidFill>
                <a:latin typeface="Arial" panose="020B0604020202020204" pitchFamily="34" charset="0"/>
                <a:cs typeface="Arial" panose="020B0604020202020204" pitchFamily="34" charset="0"/>
              </a:rPr>
              <a:t>nuôi</a:t>
            </a:r>
            <a:endParaRPr lang="vi-VN" sz="2000" b="1">
              <a:solidFill>
                <a:srgbClr val="002060"/>
              </a:solidFill>
              <a:latin typeface="Arial" panose="020B0604020202020204" pitchFamily="34" charset="0"/>
              <a:cs typeface="Arial" panose="020B0604020202020204" pitchFamily="34" charset="0"/>
            </a:endParaRPr>
          </a:p>
          <a:p>
            <a:pPr marL="457200" lvl="0" indent="-457200">
              <a:lnSpc>
                <a:spcPts val="2400"/>
              </a:lnSpc>
              <a:spcBef>
                <a:spcPts val="600"/>
              </a:spcBef>
              <a:spcAft>
                <a:spcPts val="600"/>
              </a:spcAft>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Người chăn nuôi có tiếp xúc với chất thải và </a:t>
            </a:r>
            <a:r>
              <a:rPr lang="vi-VN" sz="2000" b="1" smtClean="0">
                <a:solidFill>
                  <a:srgbClr val="002060"/>
                </a:solidFill>
                <a:latin typeface="Arial" panose="020B0604020202020204" pitchFamily="34" charset="0"/>
                <a:cs typeface="Arial" panose="020B0604020202020204" pitchFamily="34" charset="0"/>
              </a:rPr>
              <a:t>lợn</a:t>
            </a:r>
            <a:endParaRPr lang="vi-VN" sz="2000" b="1">
              <a:solidFill>
                <a:srgbClr val="002060"/>
              </a:solidFill>
              <a:latin typeface="Arial" panose="020B0604020202020204" pitchFamily="34" charset="0"/>
              <a:cs typeface="Arial" panose="020B0604020202020204" pitchFamily="34" charset="0"/>
            </a:endParaRPr>
          </a:p>
          <a:p>
            <a:pPr marL="457200" lvl="0" indent="-457200">
              <a:lnSpc>
                <a:spcPts val="2400"/>
              </a:lnSpc>
              <a:spcBef>
                <a:spcPts val="600"/>
              </a:spcBef>
              <a:spcAft>
                <a:spcPts val="600"/>
              </a:spcAft>
              <a:buFont typeface="Wingdings" panose="05000000000000000000" pitchFamily="2" charset="2"/>
              <a:buChar char="ü"/>
            </a:pPr>
            <a:r>
              <a:rPr lang="vi-VN" sz="2000" b="1" smtClean="0">
                <a:solidFill>
                  <a:srgbClr val="002060"/>
                </a:solidFill>
                <a:latin typeface="Arial" panose="020B0604020202020204" pitchFamily="34" charset="0"/>
                <a:cs typeface="Arial" panose="020B0604020202020204" pitchFamily="34" charset="0"/>
              </a:rPr>
              <a:t>Dụng </a:t>
            </a:r>
            <a:r>
              <a:rPr lang="vi-VN" sz="2000" b="1">
                <a:solidFill>
                  <a:srgbClr val="002060"/>
                </a:solidFill>
                <a:latin typeface="Arial" panose="020B0604020202020204" pitchFamily="34" charset="0"/>
                <a:cs typeface="Arial" panose="020B0604020202020204" pitchFamily="34" charset="0"/>
              </a:rPr>
              <a:t>cụ lao động (chổi, xẻng</a:t>
            </a:r>
            <a:r>
              <a:rPr lang="vi-VN" sz="2000" b="1" smtClean="0">
                <a:solidFill>
                  <a:srgbClr val="002060"/>
                </a:solidFill>
                <a:latin typeface="Arial" panose="020B0604020202020204" pitchFamily="34" charset="0"/>
                <a:cs typeface="Arial" panose="020B0604020202020204" pitchFamily="34" charset="0"/>
              </a:rPr>
              <a:t>…)</a:t>
            </a:r>
            <a:endParaRPr lang="vi-VN" sz="2000" b="1">
              <a:solidFill>
                <a:srgbClr val="002060"/>
              </a:solidFill>
              <a:latin typeface="Arial" panose="020B0604020202020204" pitchFamily="34" charset="0"/>
              <a:cs typeface="Arial" panose="020B0604020202020204" pitchFamily="34" charset="0"/>
            </a:endParaRPr>
          </a:p>
          <a:p>
            <a:pPr marL="457200" lvl="0" indent="-457200">
              <a:lnSpc>
                <a:spcPts val="2400"/>
              </a:lnSpc>
              <a:spcBef>
                <a:spcPts val="600"/>
              </a:spcBef>
              <a:spcAft>
                <a:spcPts val="600"/>
              </a:spcAft>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Phương tiện vận chuyển chất thải chăn nuôi </a:t>
            </a:r>
            <a:r>
              <a:rPr lang="vi-VN" sz="2000" b="1" smtClean="0">
                <a:solidFill>
                  <a:srgbClr val="002060"/>
                </a:solidFill>
                <a:latin typeface="Arial" panose="020B0604020202020204" pitchFamily="34" charset="0"/>
                <a:cs typeface="Arial" panose="020B0604020202020204" pitchFamily="34" charset="0"/>
              </a:rPr>
              <a:t>lợn</a:t>
            </a:r>
            <a:endParaRPr lang="vi-VN" sz="2000" b="1">
              <a:solidFill>
                <a:srgbClr val="002060"/>
              </a:solidFill>
              <a:latin typeface="Arial" panose="020B0604020202020204" pitchFamily="34" charset="0"/>
              <a:cs typeface="Arial" panose="020B0604020202020204" pitchFamily="34" charset="0"/>
            </a:endParaRPr>
          </a:p>
          <a:p>
            <a:pPr marL="457200" lvl="0" indent="-457200">
              <a:lnSpc>
                <a:spcPts val="2400"/>
              </a:lnSpc>
              <a:spcBef>
                <a:spcPts val="600"/>
              </a:spcBef>
              <a:spcAft>
                <a:spcPts val="600"/>
              </a:spcAft>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Thức ăn, nước uống nhiễm mầm bệnh từ chất thải chăn nuôi </a:t>
            </a:r>
            <a:r>
              <a:rPr lang="vi-VN" sz="2000" b="1" smtClean="0">
                <a:solidFill>
                  <a:srgbClr val="002060"/>
                </a:solidFill>
                <a:latin typeface="Arial" panose="020B0604020202020204" pitchFamily="34" charset="0"/>
                <a:cs typeface="Arial" panose="020B0604020202020204" pitchFamily="34" charset="0"/>
              </a:rPr>
              <a:t>lợn</a:t>
            </a:r>
            <a:endParaRPr lang="vi-VN" sz="2000" b="1">
              <a:solidFill>
                <a:srgbClr val="002060"/>
              </a:solidFill>
              <a:latin typeface="Arial" panose="020B0604020202020204" pitchFamily="34" charset="0"/>
              <a:cs typeface="Arial" panose="020B0604020202020204" pitchFamily="34" charset="0"/>
            </a:endParaRPr>
          </a:p>
          <a:p>
            <a:pPr marL="457200" lvl="0" indent="-457200">
              <a:lnSpc>
                <a:spcPts val="2400"/>
              </a:lnSpc>
              <a:spcBef>
                <a:spcPts val="600"/>
              </a:spcBef>
              <a:spcAft>
                <a:spcPts val="600"/>
              </a:spcAft>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Các vật chủ trung gian mang mầm bệnh từ chất thải chăn nuôi lợn như chuột, ruồi, muỗi, chó, mèo, …</a:t>
            </a:r>
          </a:p>
          <a:p>
            <a:pPr marL="457200" indent="-457200">
              <a:lnSpc>
                <a:spcPts val="2400"/>
              </a:lnSpc>
              <a:spcBef>
                <a:spcPts val="600"/>
              </a:spcBef>
              <a:spcAft>
                <a:spcPts val="600"/>
              </a:spcAft>
              <a:buFont typeface="Wingdings" panose="05000000000000000000" pitchFamily="2" charset="2"/>
              <a:buChar char="ü"/>
            </a:pPr>
            <a:r>
              <a:rPr lang="vi-VN" sz="2000" b="1" smtClean="0">
                <a:solidFill>
                  <a:srgbClr val="002060"/>
                </a:solidFill>
                <a:latin typeface="Arial" panose="020B0604020202020204" pitchFamily="34" charset="0"/>
                <a:cs typeface="Arial" panose="020B0604020202020204" pitchFamily="34" charset="0"/>
              </a:rPr>
              <a:t>Từ không khí mang mầm bệnh.</a:t>
            </a:r>
            <a:endParaRPr lang="vi-VN" sz="2000" b="1">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11</a:t>
            </a:fld>
            <a:endParaRPr lang="en-US"/>
          </a:p>
        </p:txBody>
      </p:sp>
    </p:spTree>
    <p:extLst>
      <p:ext uri="{BB962C8B-B14F-4D97-AF65-F5344CB8AC3E}">
        <p14:creationId xmlns:p14="http://schemas.microsoft.com/office/powerpoint/2010/main" val="20667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01659300"/>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7" name="TextBox 6"/>
          <p:cNvSpPr txBox="1"/>
          <p:nvPr/>
        </p:nvSpPr>
        <p:spPr>
          <a:xfrm>
            <a:off x="3137273" y="1723249"/>
            <a:ext cx="8106771" cy="3370153"/>
          </a:xfrm>
          <a:prstGeom prst="rect">
            <a:avLst/>
          </a:prstGeom>
          <a:noFill/>
        </p:spPr>
        <p:txBody>
          <a:bodyPr wrap="square" rtlCol="0">
            <a:spAutoFit/>
          </a:bodyPr>
          <a:lstStyle/>
          <a:p>
            <a:pPr>
              <a:spcBef>
                <a:spcPts val="1200"/>
              </a:spcBef>
              <a:spcAft>
                <a:spcPts val="600"/>
              </a:spcAft>
            </a:pPr>
            <a:r>
              <a:rPr lang="vi-VN" sz="2400" b="1">
                <a:solidFill>
                  <a:srgbClr val="0000CC"/>
                </a:solidFill>
              </a:rPr>
              <a:t>Biện pháp làm giảm nguy cơ lây truyền bệnh từ chất thải chăn nuôi</a:t>
            </a:r>
            <a:r>
              <a:rPr lang="en-US" sz="2400" b="1">
                <a:solidFill>
                  <a:srgbClr val="0000CC"/>
                </a:solidFill>
              </a:rPr>
              <a:t>:</a:t>
            </a:r>
            <a:endParaRPr lang="vi-VN" sz="2400" b="1">
              <a:solidFill>
                <a:srgbClr val="0000CC"/>
              </a:solidFill>
            </a:endParaRPr>
          </a:p>
          <a:p>
            <a:pPr marL="457200" indent="-457200">
              <a:spcBef>
                <a:spcPts val="1200"/>
              </a:spcBef>
              <a:spcAft>
                <a:spcPts val="600"/>
              </a:spcAft>
              <a:buFont typeface="Wingdings" pitchFamily="2" charset="2"/>
              <a:buChar char="ü"/>
            </a:pPr>
            <a:r>
              <a:rPr lang="vi-VN" sz="2400" b="1">
                <a:solidFill>
                  <a:srgbClr val="002060"/>
                </a:solidFill>
              </a:rPr>
              <a:t>Thu gom, quản lý tốt chất thải chăn </a:t>
            </a:r>
            <a:r>
              <a:rPr lang="vi-VN" sz="2400" b="1" smtClean="0">
                <a:solidFill>
                  <a:srgbClr val="002060"/>
                </a:solidFill>
              </a:rPr>
              <a:t>nuôi</a:t>
            </a:r>
            <a:endParaRPr lang="vi-VN" sz="2400" b="1">
              <a:solidFill>
                <a:srgbClr val="002060"/>
              </a:solidFill>
            </a:endParaRPr>
          </a:p>
          <a:p>
            <a:pPr marL="457200" indent="-457200">
              <a:spcBef>
                <a:spcPts val="1200"/>
              </a:spcBef>
              <a:spcAft>
                <a:spcPts val="600"/>
              </a:spcAft>
              <a:buFont typeface="Wingdings" pitchFamily="2" charset="2"/>
              <a:buChar char="ü"/>
            </a:pPr>
            <a:r>
              <a:rPr lang="vi-VN" sz="2400" b="1">
                <a:solidFill>
                  <a:srgbClr val="002060"/>
                </a:solidFill>
              </a:rPr>
              <a:t>Xử lý tốt chất thải chăn nuôi, diệt các mầm bệnh có trong chất </a:t>
            </a:r>
            <a:r>
              <a:rPr lang="vi-VN" sz="2400" b="1" smtClean="0">
                <a:solidFill>
                  <a:srgbClr val="002060"/>
                </a:solidFill>
              </a:rPr>
              <a:t>thải</a:t>
            </a:r>
            <a:endParaRPr lang="vi-VN" sz="2400" b="1">
              <a:solidFill>
                <a:srgbClr val="002060"/>
              </a:solidFill>
            </a:endParaRPr>
          </a:p>
          <a:p>
            <a:pPr marL="457200" indent="-457200">
              <a:spcBef>
                <a:spcPts val="1200"/>
              </a:spcBef>
              <a:spcAft>
                <a:spcPts val="600"/>
              </a:spcAft>
              <a:buFont typeface="Wingdings" pitchFamily="2" charset="2"/>
              <a:buChar char="ü"/>
            </a:pPr>
            <a:r>
              <a:rPr lang="vi-VN" sz="2400" b="1">
                <a:solidFill>
                  <a:srgbClr val="002060"/>
                </a:solidFill>
              </a:rPr>
              <a:t>Thực hiện triệt để các biện pháp an toàn sinh học trong chăn nuôi lợn</a:t>
            </a:r>
            <a:r>
              <a:rPr lang="en-US" sz="2400" b="1">
                <a:solidFill>
                  <a:srgbClr val="002060"/>
                </a:solidFill>
              </a:rPr>
              <a:t>.</a:t>
            </a:r>
            <a:endParaRPr lang="vi-VN" sz="2400" b="1">
              <a:solidFill>
                <a:srgbClr val="002060"/>
              </a:solidFill>
            </a:endParaRPr>
          </a:p>
        </p:txBody>
      </p:sp>
      <p:sp>
        <p:nvSpPr>
          <p:cNvPr id="8" name="Rectangle 7">
            <a:extLst>
              <a:ext uri="{FF2B5EF4-FFF2-40B4-BE49-F238E27FC236}">
                <a16:creationId xmlns="" xmlns:a16="http://schemas.microsoft.com/office/drawing/2014/main" id="{8659EF77-6C1F-4324-A3F0-1BFF86F76DB2}"/>
              </a:ext>
            </a:extLst>
          </p:cNvPr>
          <p:cNvSpPr/>
          <p:nvPr/>
        </p:nvSpPr>
        <p:spPr>
          <a:xfrm>
            <a:off x="-1261001" y="211444"/>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4. </a:t>
            </a:r>
            <a:r>
              <a:rPr lang="en-US" sz="2400" b="1">
                <a:solidFill>
                  <a:schemeClr val="bg1"/>
                </a:solidFill>
                <a:latin typeface="Arial "/>
                <a:ea typeface="Roboto"/>
              </a:rPr>
              <a:t>MẦM BỆNH TRONG CHẤT THẢI CHĂN NUÔI </a:t>
            </a:r>
            <a:endParaRPr lang="vi-VN" sz="2400" b="1" dirty="0">
              <a:solidFill>
                <a:schemeClr val="bg1"/>
              </a:solidFill>
              <a:latin typeface="Arial "/>
              <a:ea typeface="Roboto"/>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89" y="2367663"/>
            <a:ext cx="2249601" cy="2081323"/>
          </a:xfrm>
          <a:prstGeom prst="rect">
            <a:avLst/>
          </a:prstGeom>
        </p:spPr>
      </p:pic>
      <p:sp>
        <p:nvSpPr>
          <p:cNvPr id="5" name="Slide Number Placeholder 4"/>
          <p:cNvSpPr>
            <a:spLocks noGrp="1"/>
          </p:cNvSpPr>
          <p:nvPr>
            <p:ph type="sldNum" sz="quarter" idx="12"/>
          </p:nvPr>
        </p:nvSpPr>
        <p:spPr/>
        <p:txBody>
          <a:bodyPr/>
          <a:lstStyle/>
          <a:p>
            <a:fld id="{5431A064-5CDF-450E-BE89-B44866A0C1F2}" type="slidenum">
              <a:rPr lang="en-US" smtClean="0"/>
              <a:pPr/>
              <a:t>12</a:t>
            </a:fld>
            <a:endParaRPr lang="en-US"/>
          </a:p>
        </p:txBody>
      </p:sp>
    </p:spTree>
    <p:extLst>
      <p:ext uri="{BB962C8B-B14F-4D97-AF65-F5344CB8AC3E}">
        <p14:creationId xmlns:p14="http://schemas.microsoft.com/office/powerpoint/2010/main" val="15590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59848485"/>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8" name="Rectangle 7">
            <a:extLst>
              <a:ext uri="{FF2B5EF4-FFF2-40B4-BE49-F238E27FC236}">
                <a16:creationId xmlns="" xmlns:a16="http://schemas.microsoft.com/office/drawing/2014/main" id="{8659EF77-6C1F-4324-A3F0-1BFF86F76DB2}"/>
              </a:ext>
            </a:extLst>
          </p:cNvPr>
          <p:cNvSpPr/>
          <p:nvPr/>
        </p:nvSpPr>
        <p:spPr>
          <a:xfrm>
            <a:off x="748146" y="191987"/>
            <a:ext cx="7590970"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vi-VN" sz="2400" b="1" smtClean="0">
                <a:solidFill>
                  <a:schemeClr val="bg1"/>
                </a:solidFill>
                <a:latin typeface="Arial "/>
                <a:ea typeface="Roboto"/>
              </a:rPr>
              <a:t>. </a:t>
            </a:r>
            <a:r>
              <a:rPr lang="en-US" sz="2400" b="1">
                <a:solidFill>
                  <a:schemeClr val="bg1"/>
                </a:solidFill>
                <a:latin typeface="Arial "/>
                <a:ea typeface="Roboto"/>
              </a:rPr>
              <a:t>XỬ LÝ CHẤT THẢI CHĂN NUÔI </a:t>
            </a:r>
            <a:endParaRPr lang="vi-VN" sz="2400" b="1" dirty="0">
              <a:solidFill>
                <a:schemeClr val="bg1"/>
              </a:solidFill>
              <a:latin typeface="Arial "/>
              <a:ea typeface="Roboto"/>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230" y="1806145"/>
            <a:ext cx="4869081" cy="3651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556" y="1191238"/>
            <a:ext cx="6196084" cy="4688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5431A064-5CDF-450E-BE89-B44866A0C1F2}" type="slidenum">
              <a:rPr lang="en-US" smtClean="0"/>
              <a:pPr/>
              <a:t>13</a:t>
            </a:fld>
            <a:endParaRPr lang="en-US"/>
          </a:p>
        </p:txBody>
      </p:sp>
    </p:spTree>
    <p:extLst>
      <p:ext uri="{BB962C8B-B14F-4D97-AF65-F5344CB8AC3E}">
        <p14:creationId xmlns:p14="http://schemas.microsoft.com/office/powerpoint/2010/main" val="1192925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3021498"/>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7" name="TextBox 6"/>
          <p:cNvSpPr txBox="1"/>
          <p:nvPr/>
        </p:nvSpPr>
        <p:spPr>
          <a:xfrm>
            <a:off x="533842" y="1466603"/>
            <a:ext cx="11220833" cy="861774"/>
          </a:xfrm>
          <a:prstGeom prst="rect">
            <a:avLst/>
          </a:prstGeom>
          <a:noFill/>
        </p:spPr>
        <p:txBody>
          <a:bodyPr wrap="square" rtlCol="0">
            <a:spAutoFit/>
          </a:bodyPr>
          <a:lstStyle/>
          <a:p>
            <a:pPr marL="457200" indent="-457200">
              <a:spcBef>
                <a:spcPts val="600"/>
              </a:spcBef>
              <a:spcAft>
                <a:spcPts val="600"/>
              </a:spcAft>
              <a:buFont typeface="Wingdings" pitchFamily="2" charset="2"/>
              <a:buChar char="ü"/>
            </a:pPr>
            <a:r>
              <a:rPr lang="vi-VN" sz="2000" b="1">
                <a:solidFill>
                  <a:srgbClr val="002060"/>
                </a:solidFill>
              </a:rPr>
              <a:t>Bố trí khu riêng cho tập kết và xử lý chất thải.</a:t>
            </a:r>
          </a:p>
          <a:p>
            <a:pPr marL="457200" indent="-457200">
              <a:spcBef>
                <a:spcPts val="600"/>
              </a:spcBef>
              <a:spcAft>
                <a:spcPts val="600"/>
              </a:spcAft>
              <a:buFont typeface="Wingdings" pitchFamily="2" charset="2"/>
              <a:buChar char="ü"/>
            </a:pPr>
            <a:r>
              <a:rPr lang="vi-VN" sz="2000" b="1">
                <a:solidFill>
                  <a:srgbClr val="002060"/>
                </a:solidFill>
              </a:rPr>
              <a:t>Đảm bảo khoảng cách an toàn từ nơi xử lý đến đối tượng chịu ảnh hưởng:</a:t>
            </a:r>
          </a:p>
        </p:txBody>
      </p:sp>
      <p:sp>
        <p:nvSpPr>
          <p:cNvPr id="8" name="Rectangle 7">
            <a:extLst>
              <a:ext uri="{FF2B5EF4-FFF2-40B4-BE49-F238E27FC236}">
                <a16:creationId xmlns="" xmlns:a16="http://schemas.microsoft.com/office/drawing/2014/main" id="{8659EF77-6C1F-4324-A3F0-1BFF86F76DB2}"/>
              </a:ext>
            </a:extLst>
          </p:cNvPr>
          <p:cNvSpPr/>
          <p:nvPr/>
        </p:nvSpPr>
        <p:spPr>
          <a:xfrm>
            <a:off x="1910038" y="245097"/>
            <a:ext cx="11772405" cy="461665"/>
          </a:xfrm>
          <a:prstGeom prst="rect">
            <a:avLst/>
          </a:prstGeom>
        </p:spPr>
        <p:txBody>
          <a:bodyPr wrap="square">
            <a:spAutoFit/>
          </a:bodyPr>
          <a:lstStyle/>
          <a:p>
            <a:pPr marL="0" lvl="2">
              <a:buSzPts val="2000"/>
            </a:pPr>
            <a:r>
              <a:rPr lang="vi-VN" sz="2400" b="1">
                <a:solidFill>
                  <a:schemeClr val="bg1"/>
                </a:solidFill>
                <a:latin typeface="Arial "/>
                <a:ea typeface="Roboto"/>
              </a:rPr>
              <a:t>5.1</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VỊ TRÍ ĐẶT KHU XỬ LÝ CHẤT THẢI</a:t>
            </a:r>
            <a:endParaRPr lang="vi-VN" sz="2400" b="1" dirty="0">
              <a:solidFill>
                <a:schemeClr val="bg1"/>
              </a:solidFill>
              <a:latin typeface="Arial "/>
              <a:ea typeface="Roboto"/>
            </a:endParaRPr>
          </a:p>
        </p:txBody>
      </p:sp>
      <p:graphicFrame>
        <p:nvGraphicFramePr>
          <p:cNvPr id="5" name="Table 4"/>
          <p:cNvGraphicFramePr>
            <a:graphicFrameLocks noGrp="1"/>
          </p:cNvGraphicFramePr>
          <p:nvPr>
            <p:extLst>
              <p:ext uri="{D42A27DB-BD31-4B8C-83A1-F6EECF244321}">
                <p14:modId xmlns:p14="http://schemas.microsoft.com/office/powerpoint/2010/main" val="1767820758"/>
              </p:ext>
            </p:extLst>
          </p:nvPr>
        </p:nvGraphicFramePr>
        <p:xfrm>
          <a:off x="511644" y="2510906"/>
          <a:ext cx="10925300" cy="2255193"/>
        </p:xfrm>
        <a:graphic>
          <a:graphicData uri="http://schemas.openxmlformats.org/drawingml/2006/table">
            <a:tbl>
              <a:tblPr firstRow="1" firstCol="1" bandRow="1">
                <a:tableStyleId>{5C22544A-7EE6-4342-B048-85BDC9FD1C3A}</a:tableStyleId>
              </a:tblPr>
              <a:tblGrid>
                <a:gridCol w="3326043">
                  <a:extLst>
                    <a:ext uri="{9D8B030D-6E8A-4147-A177-3AD203B41FA5}">
                      <a16:colId xmlns="" xmlns:a16="http://schemas.microsoft.com/office/drawing/2014/main" val="20000"/>
                    </a:ext>
                  </a:extLst>
                </a:gridCol>
                <a:gridCol w="3880385">
                  <a:extLst>
                    <a:ext uri="{9D8B030D-6E8A-4147-A177-3AD203B41FA5}">
                      <a16:colId xmlns="" xmlns:a16="http://schemas.microsoft.com/office/drawing/2014/main" val="20001"/>
                    </a:ext>
                  </a:extLst>
                </a:gridCol>
                <a:gridCol w="3718872">
                  <a:extLst>
                    <a:ext uri="{9D8B030D-6E8A-4147-A177-3AD203B41FA5}">
                      <a16:colId xmlns="" xmlns:a16="http://schemas.microsoft.com/office/drawing/2014/main" val="20002"/>
                    </a:ext>
                  </a:extLst>
                </a:gridCol>
              </a:tblGrid>
              <a:tr h="1333189">
                <a:tc>
                  <a:txBody>
                    <a:bodyPr/>
                    <a:lstStyle/>
                    <a:p>
                      <a:pPr marL="457200" algn="ctr">
                        <a:lnSpc>
                          <a:spcPts val="2000"/>
                        </a:lnSpc>
                        <a:spcAft>
                          <a:spcPts val="0"/>
                        </a:spcAft>
                      </a:pPr>
                      <a:r>
                        <a:rPr lang="vi-VN" sz="2000" b="1">
                          <a:effectLst/>
                          <a:latin typeface="Arial" panose="020B0604020202020204" pitchFamily="34" charset="0"/>
                          <a:cs typeface="Arial" panose="020B0604020202020204" pitchFamily="34" charset="0"/>
                        </a:rPr>
                        <a:t>Quy mô chăn nuôi</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marL="457200" algn="ctr">
                        <a:lnSpc>
                          <a:spcPts val="2000"/>
                        </a:lnSpc>
                        <a:spcAft>
                          <a:spcPts val="0"/>
                        </a:spcAft>
                      </a:pPr>
                      <a:r>
                        <a:rPr lang="vi-VN" sz="2000" b="1">
                          <a:effectLst/>
                          <a:latin typeface="Arial" panose="020B0604020202020204" pitchFamily="34" charset="0"/>
                          <a:cs typeface="Arial" panose="020B0604020202020204" pitchFamily="34" charset="0"/>
                        </a:rPr>
                        <a:t>Khoảng cách từ nơi xử lý chất thải đến khu công nghiệp, khu dân cư</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marL="457200" algn="ctr">
                        <a:lnSpc>
                          <a:spcPts val="2000"/>
                        </a:lnSpc>
                        <a:spcAft>
                          <a:spcPts val="0"/>
                        </a:spcAft>
                      </a:pPr>
                      <a:r>
                        <a:rPr lang="vi-VN" sz="2000" b="1">
                          <a:effectLst/>
                          <a:latin typeface="Arial" panose="020B0604020202020204" pitchFamily="34" charset="0"/>
                          <a:cs typeface="Arial" panose="020B0604020202020204" pitchFamily="34" charset="0"/>
                        </a:rPr>
                        <a:t>Khoảng cách từ nơi xử lý chất thải đến trường học, bệnh viện, nguồn cung cấp nước sạch</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471628">
                <a:tc>
                  <a:txBody>
                    <a:bodyPr/>
                    <a:lstStyle/>
                    <a:p>
                      <a:pPr marL="457200" algn="ctr">
                        <a:lnSpc>
                          <a:spcPts val="3000"/>
                        </a:lnSpc>
                        <a:spcAft>
                          <a:spcPts val="0"/>
                        </a:spcAft>
                      </a:pPr>
                      <a:r>
                        <a:rPr lang="vi-VN" sz="2000" b="1">
                          <a:solidFill>
                            <a:srgbClr val="C00000"/>
                          </a:solidFill>
                          <a:effectLst/>
                          <a:latin typeface="Arial" panose="020B0604020202020204" pitchFamily="34" charset="0"/>
                          <a:cs typeface="Arial" panose="020B0604020202020204" pitchFamily="34" charset="0"/>
                        </a:rPr>
                        <a:t>Quy mô nhỏ</a:t>
                      </a:r>
                      <a:endParaRPr lang="vi-VN" sz="2000" b="1">
                        <a:solidFill>
                          <a:srgbClr val="C00000"/>
                        </a:solidFill>
                        <a:effectLst/>
                        <a:latin typeface="Arial" panose="020B0604020202020204" pitchFamily="34" charset="0"/>
                        <a:ea typeface="Arial"/>
                        <a:cs typeface="Arial" panose="020B0604020202020204" pitchFamily="34" charset="0"/>
                      </a:endParaRPr>
                    </a:p>
                  </a:txBody>
                  <a:tcPr marL="68580" marR="68580" marT="0" marB="0">
                    <a:solidFill>
                      <a:schemeClr val="accent1">
                        <a:lumMod val="20000"/>
                        <a:lumOff val="80000"/>
                      </a:schemeClr>
                    </a:solidFill>
                  </a:tcPr>
                </a:tc>
                <a:tc>
                  <a:txBody>
                    <a:bodyPr/>
                    <a:lstStyle/>
                    <a:p>
                      <a:pPr marL="457200" algn="ctr">
                        <a:lnSpc>
                          <a:spcPts val="3000"/>
                        </a:lnSpc>
                        <a:spcAft>
                          <a:spcPts val="0"/>
                        </a:spcAft>
                      </a:pPr>
                      <a:r>
                        <a:rPr lang="vi-VN" sz="2000" b="1">
                          <a:effectLst/>
                          <a:latin typeface="Arial" panose="020B0604020202020204" pitchFamily="34" charset="0"/>
                          <a:cs typeface="Arial" panose="020B0604020202020204" pitchFamily="34" charset="0"/>
                        </a:rPr>
                        <a:t>≥</a:t>
                      </a:r>
                      <a:r>
                        <a:rPr lang="en-US" sz="2000" b="1">
                          <a:effectLst/>
                          <a:latin typeface="Arial" panose="020B0604020202020204" pitchFamily="34" charset="0"/>
                          <a:cs typeface="Arial" panose="020B0604020202020204" pitchFamily="34" charset="0"/>
                        </a:rPr>
                        <a:t> </a:t>
                      </a:r>
                      <a:r>
                        <a:rPr lang="vi-VN" sz="2000" b="1">
                          <a:effectLst/>
                          <a:latin typeface="Arial" panose="020B0604020202020204" pitchFamily="34" charset="0"/>
                          <a:cs typeface="Arial" panose="020B0604020202020204" pitchFamily="34" charset="0"/>
                        </a:rPr>
                        <a:t>100 m</a:t>
                      </a:r>
                      <a:endParaRPr lang="vi-VN" sz="2000" b="1">
                        <a:effectLst/>
                        <a:latin typeface="Arial" panose="020B0604020202020204" pitchFamily="34" charset="0"/>
                        <a:ea typeface="Arial"/>
                        <a:cs typeface="Arial" panose="020B0604020202020204" pitchFamily="34" charset="0"/>
                      </a:endParaRPr>
                    </a:p>
                  </a:txBody>
                  <a:tcPr marL="68580" marR="68580" marT="0" marB="0"/>
                </a:tc>
                <a:tc>
                  <a:txBody>
                    <a:bodyPr/>
                    <a:lstStyle/>
                    <a:p>
                      <a:pPr marL="457200" algn="ctr">
                        <a:lnSpc>
                          <a:spcPts val="3000"/>
                        </a:lnSpc>
                        <a:spcAft>
                          <a:spcPts val="0"/>
                        </a:spcAft>
                      </a:pPr>
                      <a:r>
                        <a:rPr lang="vi-VN" sz="2000" b="1">
                          <a:effectLst/>
                          <a:latin typeface="Arial" panose="020B0604020202020204" pitchFamily="34" charset="0"/>
                          <a:cs typeface="Arial" panose="020B0604020202020204" pitchFamily="34" charset="0"/>
                        </a:rPr>
                        <a:t>≥</a:t>
                      </a:r>
                      <a:r>
                        <a:rPr lang="en-US" sz="2000" b="1">
                          <a:effectLst/>
                          <a:latin typeface="Arial" panose="020B0604020202020204" pitchFamily="34" charset="0"/>
                          <a:cs typeface="Arial" panose="020B0604020202020204" pitchFamily="34" charset="0"/>
                        </a:rPr>
                        <a:t> </a:t>
                      </a:r>
                      <a:r>
                        <a:rPr lang="vi-VN" sz="2000" b="1">
                          <a:effectLst/>
                          <a:latin typeface="Arial" panose="020B0604020202020204" pitchFamily="34" charset="0"/>
                          <a:cs typeface="Arial" panose="020B0604020202020204" pitchFamily="34" charset="0"/>
                        </a:rPr>
                        <a:t>150 m</a:t>
                      </a:r>
                      <a:endParaRPr lang="vi-VN" sz="2000" b="1">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450376">
                <a:tc>
                  <a:txBody>
                    <a:bodyPr/>
                    <a:lstStyle/>
                    <a:p>
                      <a:pPr marL="457200" algn="ctr">
                        <a:lnSpc>
                          <a:spcPts val="3000"/>
                        </a:lnSpc>
                        <a:spcAft>
                          <a:spcPts val="0"/>
                        </a:spcAft>
                      </a:pPr>
                      <a:r>
                        <a:rPr lang="vi-VN" sz="2000" b="1">
                          <a:solidFill>
                            <a:srgbClr val="C00000"/>
                          </a:solidFill>
                          <a:effectLst/>
                          <a:latin typeface="Arial" panose="020B0604020202020204" pitchFamily="34" charset="0"/>
                          <a:cs typeface="Arial" panose="020B0604020202020204" pitchFamily="34" charset="0"/>
                        </a:rPr>
                        <a:t>Quy mô vừa</a:t>
                      </a:r>
                      <a:endParaRPr lang="vi-VN" sz="2000" b="1">
                        <a:solidFill>
                          <a:srgbClr val="C00000"/>
                        </a:solidFill>
                        <a:effectLst/>
                        <a:latin typeface="Arial" panose="020B0604020202020204" pitchFamily="34" charset="0"/>
                        <a:ea typeface="Arial"/>
                        <a:cs typeface="Arial" panose="020B0604020202020204" pitchFamily="34" charset="0"/>
                      </a:endParaRPr>
                    </a:p>
                  </a:txBody>
                  <a:tcPr marL="68580" marR="68580" marT="0" marB="0">
                    <a:solidFill>
                      <a:schemeClr val="accent1">
                        <a:lumMod val="20000"/>
                        <a:lumOff val="80000"/>
                      </a:schemeClr>
                    </a:solidFill>
                  </a:tcPr>
                </a:tc>
                <a:tc>
                  <a:txBody>
                    <a:bodyPr/>
                    <a:lstStyle/>
                    <a:p>
                      <a:pPr marL="457200" algn="ctr">
                        <a:lnSpc>
                          <a:spcPts val="3000"/>
                        </a:lnSpc>
                        <a:spcAft>
                          <a:spcPts val="0"/>
                        </a:spcAft>
                      </a:pPr>
                      <a:r>
                        <a:rPr lang="vi-VN" sz="2000" b="1">
                          <a:effectLst/>
                          <a:latin typeface="Arial" panose="020B0604020202020204" pitchFamily="34" charset="0"/>
                          <a:cs typeface="Arial" panose="020B0604020202020204" pitchFamily="34" charset="0"/>
                        </a:rPr>
                        <a:t>≥</a:t>
                      </a:r>
                      <a:r>
                        <a:rPr lang="en-US" sz="2000" b="1">
                          <a:effectLst/>
                          <a:latin typeface="Arial" panose="020B0604020202020204" pitchFamily="34" charset="0"/>
                          <a:cs typeface="Arial" panose="020B0604020202020204" pitchFamily="34" charset="0"/>
                        </a:rPr>
                        <a:t> </a:t>
                      </a:r>
                      <a:r>
                        <a:rPr lang="vi-VN" sz="2000" b="1">
                          <a:effectLst/>
                          <a:latin typeface="Arial" panose="020B0604020202020204" pitchFamily="34" charset="0"/>
                          <a:cs typeface="Arial" panose="020B0604020202020204" pitchFamily="34" charset="0"/>
                        </a:rPr>
                        <a:t>200 m</a:t>
                      </a:r>
                      <a:endParaRPr lang="vi-VN" sz="2000" b="1">
                        <a:effectLst/>
                        <a:latin typeface="Arial" panose="020B0604020202020204" pitchFamily="34" charset="0"/>
                        <a:ea typeface="Arial"/>
                        <a:cs typeface="Arial" panose="020B0604020202020204" pitchFamily="34" charset="0"/>
                      </a:endParaRPr>
                    </a:p>
                  </a:txBody>
                  <a:tcPr marL="68580" marR="68580" marT="0" marB="0"/>
                </a:tc>
                <a:tc>
                  <a:txBody>
                    <a:bodyPr/>
                    <a:lstStyle/>
                    <a:p>
                      <a:pPr marL="457200" algn="ctr">
                        <a:lnSpc>
                          <a:spcPts val="3000"/>
                        </a:lnSpc>
                        <a:spcAft>
                          <a:spcPts val="0"/>
                        </a:spcAft>
                      </a:pPr>
                      <a:r>
                        <a:rPr lang="vi-VN" sz="2000" b="1">
                          <a:effectLst/>
                          <a:latin typeface="Arial" panose="020B0604020202020204" pitchFamily="34" charset="0"/>
                          <a:cs typeface="Arial" panose="020B0604020202020204" pitchFamily="34" charset="0"/>
                        </a:rPr>
                        <a:t>≥</a:t>
                      </a:r>
                      <a:r>
                        <a:rPr lang="en-US" sz="2000" b="1">
                          <a:effectLst/>
                          <a:latin typeface="Arial" panose="020B0604020202020204" pitchFamily="34" charset="0"/>
                          <a:cs typeface="Arial" panose="020B0604020202020204" pitchFamily="34" charset="0"/>
                        </a:rPr>
                        <a:t> </a:t>
                      </a:r>
                      <a:r>
                        <a:rPr lang="vi-VN" sz="2000" b="1">
                          <a:effectLst/>
                          <a:latin typeface="Arial" panose="020B0604020202020204" pitchFamily="34" charset="0"/>
                          <a:cs typeface="Arial" panose="020B0604020202020204" pitchFamily="34" charset="0"/>
                        </a:rPr>
                        <a:t>300 m</a:t>
                      </a:r>
                      <a:endParaRPr lang="vi-VN" sz="2000" b="1">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2"/>
                  </a:ext>
                </a:extLst>
              </a:tr>
            </a:tbl>
          </a:graphicData>
        </a:graphic>
      </p:graphicFrame>
      <p:sp>
        <p:nvSpPr>
          <p:cNvPr id="6" name="Double Wave 5"/>
          <p:cNvSpPr/>
          <p:nvPr/>
        </p:nvSpPr>
        <p:spPr>
          <a:xfrm>
            <a:off x="1429589" y="5212098"/>
            <a:ext cx="9089409" cy="1132764"/>
          </a:xfrm>
          <a:prstGeom prst="double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FF0000"/>
                </a:solidFill>
              </a:rPr>
              <a:t>Phải có khu đất dành riêng cho việc chôn lấp, tiêu hủy lợn chết.</a:t>
            </a:r>
          </a:p>
        </p:txBody>
      </p:sp>
      <p:sp>
        <p:nvSpPr>
          <p:cNvPr id="3" name="Slide Number Placeholder 2"/>
          <p:cNvSpPr>
            <a:spLocks noGrp="1"/>
          </p:cNvSpPr>
          <p:nvPr>
            <p:ph type="sldNum" sz="quarter" idx="12"/>
          </p:nvPr>
        </p:nvSpPr>
        <p:spPr/>
        <p:txBody>
          <a:bodyPr/>
          <a:lstStyle/>
          <a:p>
            <a:fld id="{5431A064-5CDF-450E-BE89-B44866A0C1F2}" type="slidenum">
              <a:rPr lang="en-US" smtClean="0"/>
              <a:pPr/>
              <a:t>14</a:t>
            </a:fld>
            <a:endParaRPr lang="en-US"/>
          </a:p>
        </p:txBody>
      </p:sp>
    </p:spTree>
    <p:extLst>
      <p:ext uri="{BB962C8B-B14F-4D97-AF65-F5344CB8AC3E}">
        <p14:creationId xmlns:p14="http://schemas.microsoft.com/office/powerpoint/2010/main" val="25524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5914216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43555" y="201497"/>
            <a:ext cx="11772405" cy="461665"/>
          </a:xfrm>
          <a:prstGeom prst="rect">
            <a:avLst/>
          </a:prstGeom>
        </p:spPr>
        <p:txBody>
          <a:bodyPr wrap="square">
            <a:spAutoFit/>
          </a:bodyPr>
          <a:lstStyle/>
          <a:p>
            <a:pPr marL="0" lvl="2" algn="ctr">
              <a:buSzPts val="2000"/>
            </a:pPr>
            <a:r>
              <a:rPr lang="vi-VN" sz="2400" b="1">
                <a:solidFill>
                  <a:schemeClr val="bg1"/>
                </a:solidFill>
                <a:latin typeface="Arial "/>
              </a:rPr>
              <a:t>5.2. </a:t>
            </a:r>
            <a:r>
              <a:rPr lang="en-US" sz="2400" b="1">
                <a:solidFill>
                  <a:schemeClr val="bg1"/>
                </a:solidFill>
                <a:latin typeface="Arial "/>
              </a:rPr>
              <a:t>XỬ </a:t>
            </a:r>
            <a:r>
              <a:rPr lang="en-US" sz="2400" b="1">
                <a:solidFill>
                  <a:schemeClr val="bg1"/>
                </a:solidFill>
                <a:latin typeface="Arial "/>
                <a:ea typeface="Roboto"/>
              </a:rPr>
              <a:t>LÝ CHẤT THẢI RẮN NGUỒN GỐC HỮU CƠ</a:t>
            </a:r>
            <a:endParaRPr lang="vi-VN" sz="3600" b="1" dirty="0">
              <a:solidFill>
                <a:srgbClr val="FF0000"/>
              </a:solidFill>
              <a:latin typeface="Arial "/>
              <a:ea typeface="Roboto"/>
            </a:endParaRPr>
          </a:p>
        </p:txBody>
      </p:sp>
      <p:graphicFrame>
        <p:nvGraphicFramePr>
          <p:cNvPr id="3" name="Diagram 2"/>
          <p:cNvGraphicFramePr/>
          <p:nvPr>
            <p:extLst>
              <p:ext uri="{D42A27DB-BD31-4B8C-83A1-F6EECF244321}">
                <p14:modId xmlns:p14="http://schemas.microsoft.com/office/powerpoint/2010/main" val="885902396"/>
              </p:ext>
            </p:extLst>
          </p:nvPr>
        </p:nvGraphicFramePr>
        <p:xfrm>
          <a:off x="544394" y="1142747"/>
          <a:ext cx="1064677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0146" y="1848205"/>
            <a:ext cx="1803633" cy="1722373"/>
          </a:xfrm>
          <a:prstGeom prst="ellipse">
            <a:avLst/>
          </a:prstGeom>
          <a:ln>
            <a:noFill/>
          </a:ln>
          <a:effectLst>
            <a:softEdge rad="112500"/>
          </a:effectLst>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007" y="4148608"/>
            <a:ext cx="1895912" cy="1722373"/>
          </a:xfrm>
          <a:prstGeom prst="ellipse">
            <a:avLst/>
          </a:prstGeom>
          <a:ln>
            <a:noFill/>
          </a:ln>
          <a:effectLst>
            <a:softEdge rad="112500"/>
          </a:effectLst>
        </p:spPr>
      </p:pic>
      <p:sp>
        <p:nvSpPr>
          <p:cNvPr id="6" name="Slide Number Placeholder 5"/>
          <p:cNvSpPr>
            <a:spLocks noGrp="1"/>
          </p:cNvSpPr>
          <p:nvPr>
            <p:ph type="sldNum" sz="quarter" idx="12"/>
          </p:nvPr>
        </p:nvSpPr>
        <p:spPr/>
        <p:txBody>
          <a:bodyPr/>
          <a:lstStyle/>
          <a:p>
            <a:fld id="{5431A064-5CDF-450E-BE89-B44866A0C1F2}" type="slidenum">
              <a:rPr lang="en-US" smtClean="0"/>
              <a:pPr/>
              <a:t>15</a:t>
            </a:fld>
            <a:endParaRPr lang="en-US"/>
          </a:p>
        </p:txBody>
      </p:sp>
    </p:spTree>
    <p:extLst>
      <p:ext uri="{BB962C8B-B14F-4D97-AF65-F5344CB8AC3E}">
        <p14:creationId xmlns:p14="http://schemas.microsoft.com/office/powerpoint/2010/main" val="8511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91388945"/>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672061" y="244098"/>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dirty="0">
              <a:solidFill>
                <a:schemeClr val="bg1"/>
              </a:solidFill>
              <a:latin typeface="Arial "/>
              <a:ea typeface="Roboto"/>
            </a:endParaRPr>
          </a:p>
        </p:txBody>
      </p:sp>
      <p:graphicFrame>
        <p:nvGraphicFramePr>
          <p:cNvPr id="6" name="Table 5"/>
          <p:cNvGraphicFramePr>
            <a:graphicFrameLocks noGrp="1"/>
          </p:cNvGraphicFramePr>
          <p:nvPr>
            <p:extLst>
              <p:ext uri="{D42A27DB-BD31-4B8C-83A1-F6EECF244321}">
                <p14:modId xmlns:p14="http://schemas.microsoft.com/office/powerpoint/2010/main" val="2373110355"/>
              </p:ext>
            </p:extLst>
          </p:nvPr>
        </p:nvGraphicFramePr>
        <p:xfrm>
          <a:off x="544393" y="1825139"/>
          <a:ext cx="10523940" cy="4288497"/>
        </p:xfrm>
        <a:graphic>
          <a:graphicData uri="http://schemas.openxmlformats.org/drawingml/2006/table">
            <a:tbl>
              <a:tblPr firstRow="1" bandRow="1">
                <a:tableStyleId>{5C22544A-7EE6-4342-B048-85BDC9FD1C3A}</a:tableStyleId>
              </a:tblPr>
              <a:tblGrid>
                <a:gridCol w="5261970">
                  <a:extLst>
                    <a:ext uri="{9D8B030D-6E8A-4147-A177-3AD203B41FA5}">
                      <a16:colId xmlns="" xmlns:a16="http://schemas.microsoft.com/office/drawing/2014/main" val="20000"/>
                    </a:ext>
                  </a:extLst>
                </a:gridCol>
                <a:gridCol w="5261970">
                  <a:extLst>
                    <a:ext uri="{9D8B030D-6E8A-4147-A177-3AD203B41FA5}">
                      <a16:colId xmlns="" xmlns:a16="http://schemas.microsoft.com/office/drawing/2014/main" val="20001"/>
                    </a:ext>
                  </a:extLst>
                </a:gridCol>
              </a:tblGrid>
              <a:tr h="490222">
                <a:tc>
                  <a:txBody>
                    <a:bodyPr/>
                    <a:lstStyle/>
                    <a:p>
                      <a:pPr algn="ctr"/>
                      <a:r>
                        <a:rPr lang="vi-VN" sz="2000" b="1">
                          <a:latin typeface="Arial" panose="020B0604020202020204" pitchFamily="34" charset="0"/>
                          <a:cs typeface="Arial" panose="020B0604020202020204" pitchFamily="34" charset="0"/>
                        </a:rPr>
                        <a:t>Loại</a:t>
                      </a:r>
                      <a:r>
                        <a:rPr lang="vi-VN" sz="2000" b="1" baseline="0">
                          <a:latin typeface="Arial" panose="020B0604020202020204" pitchFamily="34" charset="0"/>
                          <a:cs typeface="Arial" panose="020B0604020202020204" pitchFamily="34" charset="0"/>
                        </a:rPr>
                        <a:t> lợn</a:t>
                      </a:r>
                      <a:endParaRPr lang="vi-VN" sz="2000" b="1">
                        <a:latin typeface="Arial" panose="020B0604020202020204" pitchFamily="34" charset="0"/>
                        <a:cs typeface="Arial" panose="020B0604020202020204" pitchFamily="34" charset="0"/>
                      </a:endParaRPr>
                    </a:p>
                  </a:txBody>
                  <a:tcPr/>
                </a:tc>
                <a:tc>
                  <a:txBody>
                    <a:bodyPr/>
                    <a:lstStyle/>
                    <a:p>
                      <a:pPr algn="ctr"/>
                      <a:r>
                        <a:rPr lang="vi-VN" sz="2000" b="1">
                          <a:latin typeface="Arial" panose="020B0604020202020204" pitchFamily="34" charset="0"/>
                          <a:cs typeface="Arial" panose="020B0604020202020204" pitchFamily="34" charset="0"/>
                        </a:rPr>
                        <a:t>Lượng</a:t>
                      </a:r>
                      <a:r>
                        <a:rPr lang="vi-VN" sz="2000" b="1" baseline="0">
                          <a:latin typeface="Arial" panose="020B0604020202020204" pitchFamily="34" charset="0"/>
                          <a:cs typeface="Arial" panose="020B0604020202020204" pitchFamily="34" charset="0"/>
                        </a:rPr>
                        <a:t> phân thải ra (kg/con/ngày)</a:t>
                      </a:r>
                      <a:endParaRPr lang="vi-VN" sz="2000" b="1">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759655">
                <a:tc>
                  <a:txBody>
                    <a:bodyPr/>
                    <a:lstStyle/>
                    <a:p>
                      <a:r>
                        <a:rPr lang="vi-VN" sz="2000" b="1">
                          <a:solidFill>
                            <a:srgbClr val="002060"/>
                          </a:solidFill>
                          <a:latin typeface="Arial" panose="020B0604020202020204" pitchFamily="34" charset="0"/>
                          <a:cs typeface="Arial" panose="020B0604020202020204" pitchFamily="34" charset="0"/>
                        </a:rPr>
                        <a:t>Dưới</a:t>
                      </a:r>
                      <a:r>
                        <a:rPr lang="vi-VN" sz="2000" b="1" baseline="0">
                          <a:solidFill>
                            <a:srgbClr val="002060"/>
                          </a:solidFill>
                          <a:latin typeface="Arial" panose="020B0604020202020204" pitchFamily="34" charset="0"/>
                          <a:cs typeface="Arial" panose="020B0604020202020204" pitchFamily="34" charset="0"/>
                        </a:rPr>
                        <a:t> 10 kg</a:t>
                      </a:r>
                    </a:p>
                  </a:txBody>
                  <a:tcPr/>
                </a:tc>
                <a:tc>
                  <a:txBody>
                    <a:bodyPr/>
                    <a:lstStyle/>
                    <a:p>
                      <a:pPr algn="ctr">
                        <a:lnSpc>
                          <a:spcPts val="2000"/>
                        </a:lnSpc>
                        <a:spcAft>
                          <a:spcPts val="0"/>
                        </a:spcAft>
                      </a:pPr>
                      <a:r>
                        <a:rPr lang="vi-VN" sz="2000" b="1">
                          <a:solidFill>
                            <a:srgbClr val="C00000"/>
                          </a:solidFill>
                          <a:effectLst/>
                          <a:latin typeface="Arial" panose="020B0604020202020204" pitchFamily="34" charset="0"/>
                          <a:ea typeface="Arial"/>
                          <a:cs typeface="Arial" panose="020B0604020202020204" pitchFamily="34" charset="0"/>
                        </a:rPr>
                        <a:t>0,5 – 1,0</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759655">
                <a:tc>
                  <a:txBody>
                    <a:bodyPr/>
                    <a:lstStyle/>
                    <a:p>
                      <a:r>
                        <a:rPr lang="vi-VN" sz="2000" b="1">
                          <a:solidFill>
                            <a:srgbClr val="002060"/>
                          </a:solidFill>
                          <a:latin typeface="Arial" panose="020B0604020202020204" pitchFamily="34" charset="0"/>
                          <a:cs typeface="Arial" panose="020B0604020202020204" pitchFamily="34" charset="0"/>
                        </a:rPr>
                        <a:t>Từ</a:t>
                      </a:r>
                      <a:r>
                        <a:rPr lang="vi-VN" sz="2000" b="1" baseline="0">
                          <a:solidFill>
                            <a:srgbClr val="002060"/>
                          </a:solidFill>
                          <a:latin typeface="Arial" panose="020B0604020202020204" pitchFamily="34" charset="0"/>
                          <a:cs typeface="Arial" panose="020B0604020202020204" pitchFamily="34" charset="0"/>
                        </a:rPr>
                        <a:t> 15 – 45 kg</a:t>
                      </a:r>
                      <a:endParaRPr lang="vi-VN" sz="2000" b="1">
                        <a:solidFill>
                          <a:srgbClr val="002060"/>
                        </a:solidFill>
                        <a:latin typeface="Arial" panose="020B0604020202020204" pitchFamily="34" charset="0"/>
                        <a:cs typeface="Arial" panose="020B0604020202020204" pitchFamily="34" charset="0"/>
                      </a:endParaRPr>
                    </a:p>
                  </a:txBody>
                  <a:tcPr/>
                </a:tc>
                <a:tc>
                  <a:txBody>
                    <a:bodyPr/>
                    <a:lstStyle/>
                    <a:p>
                      <a:pPr algn="ctr">
                        <a:lnSpc>
                          <a:spcPts val="2000"/>
                        </a:lnSpc>
                        <a:spcAft>
                          <a:spcPts val="0"/>
                        </a:spcAft>
                      </a:pPr>
                      <a:r>
                        <a:rPr lang="vi-VN" sz="2000" b="1">
                          <a:solidFill>
                            <a:srgbClr val="C00000"/>
                          </a:solidFill>
                          <a:effectLst/>
                          <a:latin typeface="Arial" panose="020B0604020202020204" pitchFamily="34" charset="0"/>
                          <a:ea typeface="Arial"/>
                          <a:cs typeface="Arial" panose="020B0604020202020204" pitchFamily="34" charset="0"/>
                        </a:rPr>
                        <a:t>1,0 – 3,0</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759655">
                <a:tc>
                  <a:txBody>
                    <a:bodyPr/>
                    <a:lstStyle/>
                    <a:p>
                      <a:r>
                        <a:rPr lang="vi-VN" sz="2000" b="1">
                          <a:solidFill>
                            <a:srgbClr val="002060"/>
                          </a:solidFill>
                          <a:latin typeface="Arial" panose="020B0604020202020204" pitchFamily="34" charset="0"/>
                          <a:cs typeface="Arial" panose="020B0604020202020204" pitchFamily="34" charset="0"/>
                        </a:rPr>
                        <a:t>Từ</a:t>
                      </a:r>
                      <a:r>
                        <a:rPr lang="vi-VN" sz="2000" b="1" baseline="0">
                          <a:solidFill>
                            <a:srgbClr val="002060"/>
                          </a:solidFill>
                          <a:latin typeface="Arial" panose="020B0604020202020204" pitchFamily="34" charset="0"/>
                          <a:cs typeface="Arial" panose="020B0604020202020204" pitchFamily="34" charset="0"/>
                        </a:rPr>
                        <a:t> 45 – 100 kg</a:t>
                      </a:r>
                      <a:endParaRPr lang="vi-VN" sz="2000" b="1">
                        <a:solidFill>
                          <a:srgbClr val="002060"/>
                        </a:solidFill>
                        <a:latin typeface="Arial" panose="020B0604020202020204" pitchFamily="34" charset="0"/>
                        <a:cs typeface="Arial" panose="020B0604020202020204" pitchFamily="34" charset="0"/>
                      </a:endParaRPr>
                    </a:p>
                  </a:txBody>
                  <a:tcPr/>
                </a:tc>
                <a:tc>
                  <a:txBody>
                    <a:bodyPr/>
                    <a:lstStyle/>
                    <a:p>
                      <a:pPr algn="ctr">
                        <a:lnSpc>
                          <a:spcPts val="2000"/>
                        </a:lnSpc>
                        <a:spcAft>
                          <a:spcPts val="0"/>
                        </a:spcAft>
                      </a:pPr>
                      <a:r>
                        <a:rPr lang="vi-VN" sz="2000" b="1">
                          <a:solidFill>
                            <a:srgbClr val="C00000"/>
                          </a:solidFill>
                          <a:effectLst/>
                          <a:latin typeface="Arial" panose="020B0604020202020204" pitchFamily="34" charset="0"/>
                          <a:ea typeface="Arial"/>
                          <a:cs typeface="Arial" panose="020B0604020202020204" pitchFamily="34" charset="0"/>
                        </a:rPr>
                        <a:t>3,0 – 5,0</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r h="759655">
                <a:tc>
                  <a:txBody>
                    <a:bodyPr/>
                    <a:lstStyle/>
                    <a:p>
                      <a:r>
                        <a:rPr lang="vi-VN" sz="2000" b="1">
                          <a:solidFill>
                            <a:srgbClr val="002060"/>
                          </a:solidFill>
                          <a:latin typeface="Arial" panose="020B0604020202020204" pitchFamily="34" charset="0"/>
                          <a:cs typeface="Arial" panose="020B0604020202020204" pitchFamily="34" charset="0"/>
                        </a:rPr>
                        <a:t>Lợn</a:t>
                      </a:r>
                      <a:r>
                        <a:rPr lang="vi-VN" sz="2000" b="1" baseline="0">
                          <a:solidFill>
                            <a:srgbClr val="002060"/>
                          </a:solidFill>
                          <a:latin typeface="Arial" panose="020B0604020202020204" pitchFamily="34" charset="0"/>
                          <a:cs typeface="Arial" panose="020B0604020202020204" pitchFamily="34" charset="0"/>
                        </a:rPr>
                        <a:t> nái chửa và chờ phối (200 kg)</a:t>
                      </a:r>
                      <a:endParaRPr lang="vi-VN" sz="2000" b="1">
                        <a:solidFill>
                          <a:srgbClr val="002060"/>
                        </a:solidFill>
                        <a:latin typeface="Arial" panose="020B0604020202020204" pitchFamily="34" charset="0"/>
                        <a:cs typeface="Arial" panose="020B0604020202020204" pitchFamily="34" charset="0"/>
                      </a:endParaRPr>
                    </a:p>
                  </a:txBody>
                  <a:tcPr/>
                </a:tc>
                <a:tc>
                  <a:txBody>
                    <a:bodyPr/>
                    <a:lstStyle/>
                    <a:p>
                      <a:pPr algn="ctr">
                        <a:lnSpc>
                          <a:spcPts val="2000"/>
                        </a:lnSpc>
                        <a:spcAft>
                          <a:spcPts val="0"/>
                        </a:spcAft>
                      </a:pPr>
                      <a:r>
                        <a:rPr lang="en-US" sz="2000" b="1">
                          <a:solidFill>
                            <a:srgbClr val="C00000"/>
                          </a:solidFill>
                          <a:effectLst/>
                          <a:latin typeface="Arial" panose="020B0604020202020204" pitchFamily="34" charset="0"/>
                          <a:ea typeface="Arial"/>
                          <a:cs typeface="Arial" panose="020B0604020202020204" pitchFamily="34" charset="0"/>
                        </a:rPr>
                        <a:t>1,8 – 2,0</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4"/>
                  </a:ext>
                </a:extLst>
              </a:tr>
              <a:tr h="759655">
                <a:tc>
                  <a:txBody>
                    <a:bodyPr/>
                    <a:lstStyle/>
                    <a:p>
                      <a:r>
                        <a:rPr lang="vi-VN" sz="2000" b="1">
                          <a:solidFill>
                            <a:srgbClr val="002060"/>
                          </a:solidFill>
                          <a:latin typeface="Arial" panose="020B0604020202020204" pitchFamily="34" charset="0"/>
                          <a:cs typeface="Arial" panose="020B0604020202020204" pitchFamily="34" charset="0"/>
                        </a:rPr>
                        <a:t>Lợn</a:t>
                      </a:r>
                      <a:r>
                        <a:rPr lang="vi-VN" sz="2000" b="1" baseline="0">
                          <a:solidFill>
                            <a:srgbClr val="002060"/>
                          </a:solidFill>
                          <a:latin typeface="Arial" panose="020B0604020202020204" pitchFamily="34" charset="0"/>
                          <a:cs typeface="Arial" panose="020B0604020202020204" pitchFamily="34" charset="0"/>
                        </a:rPr>
                        <a:t> nái nuôi con</a:t>
                      </a:r>
                      <a:endParaRPr lang="vi-VN" sz="2000" b="1">
                        <a:solidFill>
                          <a:srgbClr val="002060"/>
                        </a:solidFill>
                        <a:latin typeface="Arial" panose="020B0604020202020204" pitchFamily="34" charset="0"/>
                        <a:cs typeface="Arial" panose="020B0604020202020204" pitchFamily="34" charset="0"/>
                      </a:endParaRPr>
                    </a:p>
                  </a:txBody>
                  <a:tcPr/>
                </a:tc>
                <a:tc>
                  <a:txBody>
                    <a:bodyPr/>
                    <a:lstStyle/>
                    <a:p>
                      <a:pPr algn="ctr">
                        <a:lnSpc>
                          <a:spcPts val="2000"/>
                        </a:lnSpc>
                        <a:spcAft>
                          <a:spcPts val="0"/>
                        </a:spcAft>
                      </a:pPr>
                      <a:r>
                        <a:rPr lang="vi-VN" sz="2000" b="1">
                          <a:effectLst/>
                          <a:latin typeface="Arial" panose="020B0604020202020204" pitchFamily="34" charset="0"/>
                          <a:ea typeface="Arial"/>
                          <a:cs typeface="Arial" panose="020B0604020202020204" pitchFamily="34" charset="0"/>
                        </a:rPr>
                        <a:t>3,5 – 4,0</a:t>
                      </a:r>
                    </a:p>
                  </a:txBody>
                  <a:tcPr marL="68580" marR="68580" marT="0" marB="0" anchor="ct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5431A064-5CDF-450E-BE89-B44866A0C1F2}" type="slidenum">
              <a:rPr lang="en-US" smtClean="0"/>
              <a:pPr/>
              <a:t>16</a:t>
            </a:fld>
            <a:endParaRPr lang="en-US"/>
          </a:p>
        </p:txBody>
      </p:sp>
      <p:sp>
        <p:nvSpPr>
          <p:cNvPr id="7" name="TextBox 6"/>
          <p:cNvSpPr txBox="1"/>
          <p:nvPr/>
        </p:nvSpPr>
        <p:spPr>
          <a:xfrm>
            <a:off x="4011464" y="1131205"/>
            <a:ext cx="10374779" cy="523220"/>
          </a:xfrm>
          <a:prstGeom prst="rect">
            <a:avLst/>
          </a:prstGeom>
          <a:noFill/>
        </p:spPr>
        <p:txBody>
          <a:bodyPr wrap="square" rtlCol="0">
            <a:spAutoFit/>
          </a:bodyPr>
          <a:lstStyle/>
          <a:p>
            <a:r>
              <a:rPr lang="vi-VN" sz="2800" b="1">
                <a:solidFill>
                  <a:srgbClr val="FF0000"/>
                </a:solidFill>
              </a:rPr>
              <a:t>Lượng phân lợn thải ra:</a:t>
            </a:r>
          </a:p>
        </p:txBody>
      </p:sp>
    </p:spTree>
    <p:extLst>
      <p:ext uri="{BB962C8B-B14F-4D97-AF65-F5344CB8AC3E}">
        <p14:creationId xmlns:p14="http://schemas.microsoft.com/office/powerpoint/2010/main" val="18332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9778309"/>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77779" y="201823"/>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dirty="0">
              <a:solidFill>
                <a:schemeClr val="bg1"/>
              </a:solidFill>
              <a:latin typeface="Arial "/>
              <a:ea typeface="Roboto"/>
            </a:endParaRPr>
          </a:p>
        </p:txBody>
      </p:sp>
      <p:sp>
        <p:nvSpPr>
          <p:cNvPr id="3" name="Slide Number Placeholder 2"/>
          <p:cNvSpPr>
            <a:spLocks noGrp="1"/>
          </p:cNvSpPr>
          <p:nvPr>
            <p:ph type="sldNum" sz="quarter" idx="12"/>
          </p:nvPr>
        </p:nvSpPr>
        <p:spPr/>
        <p:txBody>
          <a:bodyPr/>
          <a:lstStyle/>
          <a:p>
            <a:fld id="{5431A064-5CDF-450E-BE89-B44866A0C1F2}" type="slidenum">
              <a:rPr lang="en-US" smtClean="0"/>
              <a:pPr/>
              <a:t>17</a:t>
            </a:fld>
            <a:endParaRPr lang="en-US"/>
          </a:p>
        </p:txBody>
      </p:sp>
      <p:sp>
        <p:nvSpPr>
          <p:cNvPr id="7" name="TextBox 6"/>
          <p:cNvSpPr txBox="1"/>
          <p:nvPr/>
        </p:nvSpPr>
        <p:spPr>
          <a:xfrm>
            <a:off x="-1277779" y="1235770"/>
            <a:ext cx="10374779" cy="461665"/>
          </a:xfrm>
          <a:prstGeom prst="rect">
            <a:avLst/>
          </a:prstGeom>
          <a:noFill/>
        </p:spPr>
        <p:txBody>
          <a:bodyPr wrap="square" rtlCol="0">
            <a:spAutoFit/>
          </a:bodyPr>
          <a:lstStyle/>
          <a:p>
            <a:pPr algn="ctr"/>
            <a:r>
              <a:rPr lang="vi-VN" sz="2400" b="1">
                <a:solidFill>
                  <a:srgbClr val="FF0000"/>
                </a:solidFill>
              </a:rPr>
              <a:t>Các phương pháp thu gom và xử lý phân lợn:</a:t>
            </a:r>
          </a:p>
        </p:txBody>
      </p:sp>
      <p:sp>
        <p:nvSpPr>
          <p:cNvPr id="8" name="TextBox 7"/>
          <p:cNvSpPr txBox="1"/>
          <p:nvPr/>
        </p:nvSpPr>
        <p:spPr>
          <a:xfrm>
            <a:off x="609264" y="2006930"/>
            <a:ext cx="10588824" cy="3708708"/>
          </a:xfrm>
          <a:prstGeom prst="rect">
            <a:avLst/>
          </a:prstGeom>
          <a:noFill/>
        </p:spPr>
        <p:txBody>
          <a:bodyPr wrap="square" rtlCol="0">
            <a:spAutoFit/>
          </a:bodyPr>
          <a:lstStyle/>
          <a:p>
            <a:pPr>
              <a:lnSpc>
                <a:spcPts val="3000"/>
              </a:lnSpc>
              <a:spcBef>
                <a:spcPts val="600"/>
              </a:spcBef>
              <a:spcAft>
                <a:spcPts val="600"/>
              </a:spcAft>
            </a:pPr>
            <a:r>
              <a:rPr lang="vi-VN" sz="2200" b="1">
                <a:solidFill>
                  <a:srgbClr val="002060"/>
                </a:solidFill>
              </a:rPr>
              <a:t>(1) Cách thu gom phân lợn:</a:t>
            </a:r>
          </a:p>
          <a:p>
            <a:pPr marL="742950" lvl="1" indent="-285750">
              <a:lnSpc>
                <a:spcPts val="3000"/>
              </a:lnSpc>
              <a:spcBef>
                <a:spcPts val="600"/>
              </a:spcBef>
              <a:spcAft>
                <a:spcPts val="600"/>
              </a:spcAft>
              <a:buFont typeface="Arial" pitchFamily="34" charset="0"/>
              <a:buChar char="•"/>
            </a:pPr>
            <a:r>
              <a:rPr lang="vi-VN" sz="2200" b="1">
                <a:solidFill>
                  <a:srgbClr val="002060"/>
                </a:solidFill>
              </a:rPr>
              <a:t>Thu gom phân khô</a:t>
            </a:r>
          </a:p>
          <a:p>
            <a:pPr marL="742950" lvl="1" indent="-285750">
              <a:lnSpc>
                <a:spcPts val="3000"/>
              </a:lnSpc>
              <a:spcBef>
                <a:spcPts val="600"/>
              </a:spcBef>
              <a:spcAft>
                <a:spcPts val="600"/>
              </a:spcAft>
              <a:buFont typeface="Arial" pitchFamily="34" charset="0"/>
              <a:buChar char="•"/>
            </a:pPr>
            <a:r>
              <a:rPr lang="vi-VN" sz="2200" b="1">
                <a:solidFill>
                  <a:srgbClr val="002060"/>
                </a:solidFill>
              </a:rPr>
              <a:t>Thu gom phân ướt: </a:t>
            </a:r>
            <a:r>
              <a:rPr lang="vi-VN" sz="2200" b="1" smtClean="0">
                <a:solidFill>
                  <a:srgbClr val="002060"/>
                </a:solidFill>
              </a:rPr>
              <a:t>thu </a:t>
            </a:r>
            <a:r>
              <a:rPr lang="vi-VN" sz="2200" b="1">
                <a:solidFill>
                  <a:srgbClr val="002060"/>
                </a:solidFill>
              </a:rPr>
              <a:t>gom qua bể lắng và công nghệ tách </a:t>
            </a:r>
            <a:r>
              <a:rPr lang="vi-VN" sz="2200" b="1" smtClean="0">
                <a:solidFill>
                  <a:srgbClr val="002060"/>
                </a:solidFill>
              </a:rPr>
              <a:t>rắn lỏng</a:t>
            </a:r>
            <a:endParaRPr lang="vi-VN" sz="2200" b="1">
              <a:solidFill>
                <a:srgbClr val="002060"/>
              </a:solidFill>
            </a:endParaRPr>
          </a:p>
          <a:p>
            <a:pPr>
              <a:lnSpc>
                <a:spcPts val="3000"/>
              </a:lnSpc>
              <a:spcBef>
                <a:spcPts val="600"/>
              </a:spcBef>
              <a:spcAft>
                <a:spcPts val="600"/>
              </a:spcAft>
            </a:pPr>
            <a:r>
              <a:rPr lang="vi-VN" sz="2200" b="1">
                <a:solidFill>
                  <a:srgbClr val="002060"/>
                </a:solidFill>
              </a:rPr>
              <a:t>(2) Phương pháp xử lý phân lợn:</a:t>
            </a:r>
          </a:p>
          <a:p>
            <a:pPr marL="742950" lvl="1" indent="-285750">
              <a:lnSpc>
                <a:spcPts val="3000"/>
              </a:lnSpc>
              <a:spcBef>
                <a:spcPts val="600"/>
              </a:spcBef>
              <a:spcAft>
                <a:spcPts val="600"/>
              </a:spcAft>
              <a:buFont typeface="Arial" pitchFamily="34" charset="0"/>
              <a:buChar char="•"/>
            </a:pPr>
            <a:r>
              <a:rPr lang="vi-VN" sz="2200" b="1">
                <a:solidFill>
                  <a:srgbClr val="002060"/>
                </a:solidFill>
              </a:rPr>
              <a:t>Xử lý yếm khí (hầm biogas)</a:t>
            </a:r>
          </a:p>
          <a:p>
            <a:pPr marL="742950" lvl="1" indent="-285750">
              <a:lnSpc>
                <a:spcPts val="3000"/>
              </a:lnSpc>
              <a:spcBef>
                <a:spcPts val="600"/>
              </a:spcBef>
              <a:spcAft>
                <a:spcPts val="600"/>
              </a:spcAft>
              <a:buFont typeface="Arial" pitchFamily="34" charset="0"/>
              <a:buChar char="•"/>
            </a:pPr>
            <a:r>
              <a:rPr lang="vi-VN" sz="2200" b="1">
                <a:solidFill>
                  <a:srgbClr val="002060"/>
                </a:solidFill>
              </a:rPr>
              <a:t>Ủ phân hiếu khí (ủ </a:t>
            </a:r>
            <a:r>
              <a:rPr lang="vi-VN" sz="2200" b="1" smtClean="0">
                <a:solidFill>
                  <a:srgbClr val="002060"/>
                </a:solidFill>
              </a:rPr>
              <a:t>compost)</a:t>
            </a:r>
          </a:p>
          <a:p>
            <a:pPr marL="742950" lvl="1" indent="-285750">
              <a:lnSpc>
                <a:spcPts val="3000"/>
              </a:lnSpc>
              <a:spcBef>
                <a:spcPts val="600"/>
              </a:spcBef>
              <a:spcAft>
                <a:spcPts val="600"/>
              </a:spcAft>
              <a:buFont typeface="Arial" pitchFamily="34" charset="0"/>
              <a:buChar char="•"/>
            </a:pPr>
            <a:r>
              <a:rPr lang="vi-VN" sz="2200" b="1" smtClean="0">
                <a:solidFill>
                  <a:srgbClr val="002060"/>
                </a:solidFill>
              </a:rPr>
              <a:t>Ủ </a:t>
            </a:r>
            <a:r>
              <a:rPr lang="vi-VN" sz="2200" b="1">
                <a:solidFill>
                  <a:srgbClr val="002060"/>
                </a:solidFill>
              </a:rPr>
              <a:t>phân có bổ sung chế phẩm sinh học.</a:t>
            </a:r>
          </a:p>
        </p:txBody>
      </p:sp>
    </p:spTree>
    <p:extLst>
      <p:ext uri="{BB962C8B-B14F-4D97-AF65-F5344CB8AC3E}">
        <p14:creationId xmlns:p14="http://schemas.microsoft.com/office/powerpoint/2010/main" val="34874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13785239"/>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77111" y="150241"/>
            <a:ext cx="11772405" cy="523220"/>
          </a:xfrm>
          <a:prstGeom prst="rect">
            <a:avLst/>
          </a:prstGeom>
        </p:spPr>
        <p:txBody>
          <a:bodyPr wrap="square">
            <a:spAutoFit/>
          </a:bodyPr>
          <a:lstStyle/>
          <a:p>
            <a:pPr marL="0" lvl="2" algn="ctr">
              <a:buSzPts val="2000"/>
            </a:pPr>
            <a:r>
              <a:rPr lang="vi-VN" sz="2800" b="1">
                <a:solidFill>
                  <a:srgbClr val="FF0000"/>
                </a:solidFill>
                <a:latin typeface="Arial "/>
                <a:ea typeface="Roboto"/>
              </a:rPr>
              <a:t>Lợi ích của thu gom phân lợn </a:t>
            </a:r>
            <a:endParaRPr lang="vi-VN" sz="2800" b="1" dirty="0">
              <a:solidFill>
                <a:srgbClr val="FF0000"/>
              </a:solidFill>
              <a:latin typeface="Arial "/>
              <a:ea typeface="Roboto"/>
            </a:endParaRPr>
          </a:p>
        </p:txBody>
      </p:sp>
      <p:graphicFrame>
        <p:nvGraphicFramePr>
          <p:cNvPr id="10" name="Diagram 9"/>
          <p:cNvGraphicFramePr/>
          <p:nvPr>
            <p:extLst>
              <p:ext uri="{D42A27DB-BD31-4B8C-83A1-F6EECF244321}">
                <p14:modId xmlns:p14="http://schemas.microsoft.com/office/powerpoint/2010/main" val="2618345522"/>
              </p:ext>
            </p:extLst>
          </p:nvPr>
        </p:nvGraphicFramePr>
        <p:xfrm>
          <a:off x="286603" y="1115458"/>
          <a:ext cx="11400489"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Oval 10"/>
          <p:cNvSpPr/>
          <p:nvPr/>
        </p:nvSpPr>
        <p:spPr>
          <a:xfrm>
            <a:off x="7079266" y="3948254"/>
            <a:ext cx="244406" cy="2443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Slide Number Placeholder 2"/>
          <p:cNvSpPr>
            <a:spLocks noGrp="1"/>
          </p:cNvSpPr>
          <p:nvPr>
            <p:ph type="sldNum" sz="quarter" idx="12"/>
          </p:nvPr>
        </p:nvSpPr>
        <p:spPr/>
        <p:txBody>
          <a:bodyPr/>
          <a:lstStyle/>
          <a:p>
            <a:fld id="{5431A064-5CDF-450E-BE89-B44866A0C1F2}" type="slidenum">
              <a:rPr lang="en-US" smtClean="0"/>
              <a:pPr/>
              <a:t>18</a:t>
            </a:fld>
            <a:endParaRPr lang="en-US"/>
          </a:p>
        </p:txBody>
      </p:sp>
    </p:spTree>
    <p:extLst>
      <p:ext uri="{BB962C8B-B14F-4D97-AF65-F5344CB8AC3E}">
        <p14:creationId xmlns:p14="http://schemas.microsoft.com/office/powerpoint/2010/main" val="16819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62743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412003" y="228714"/>
            <a:ext cx="11772405" cy="461665"/>
          </a:xfrm>
          <a:prstGeom prst="rect">
            <a:avLst/>
          </a:prstGeom>
        </p:spPr>
        <p:txBody>
          <a:bodyPr wrap="square">
            <a:spAutoFit/>
          </a:bodyPr>
          <a:lstStyle/>
          <a:p>
            <a:pPr marL="0" lvl="2" algn="ctr">
              <a:buSzPts val="2000"/>
            </a:pPr>
            <a:r>
              <a:rPr lang="vi-VN" sz="2400" b="1">
                <a:solidFill>
                  <a:schemeClr val="bg1"/>
                </a:solidFill>
                <a:latin typeface="Arial" panose="020B0604020202020204" pitchFamily="34" charset="0"/>
                <a:ea typeface="Roboto"/>
                <a:cs typeface="Arial" panose="020B0604020202020204" pitchFamily="34" charset="0"/>
              </a:rPr>
              <a:t>5.2.1 </a:t>
            </a:r>
            <a:r>
              <a:rPr lang="en-US" sz="2400" b="1">
                <a:solidFill>
                  <a:schemeClr val="bg1"/>
                </a:solidFill>
                <a:latin typeface="Arial" panose="020B0604020202020204" pitchFamily="34" charset="0"/>
                <a:ea typeface="Roboto"/>
                <a:cs typeface="Arial" panose="020B0604020202020204" pitchFamily="34" charset="0"/>
              </a:rPr>
              <a:t>XỬ LÝ PHÂN LỢN</a:t>
            </a:r>
            <a:endParaRPr lang="vi-VN" sz="2400" b="1" dirty="0">
              <a:solidFill>
                <a:schemeClr val="bg1"/>
              </a:solidFill>
              <a:latin typeface="Arial" panose="020B0604020202020204" pitchFamily="34" charset="0"/>
              <a:ea typeface="Roboto"/>
              <a:cs typeface="Arial" panose="020B0604020202020204" pitchFamily="34" charset="0"/>
            </a:endParaRPr>
          </a:p>
        </p:txBody>
      </p:sp>
      <p:sp>
        <p:nvSpPr>
          <p:cNvPr id="3" name="TextBox 2"/>
          <p:cNvSpPr txBox="1"/>
          <p:nvPr/>
        </p:nvSpPr>
        <p:spPr>
          <a:xfrm>
            <a:off x="515053" y="1468646"/>
            <a:ext cx="4271749" cy="3866508"/>
          </a:xfrm>
          <a:prstGeom prst="rect">
            <a:avLst/>
          </a:prstGeom>
          <a:noFill/>
        </p:spPr>
        <p:txBody>
          <a:bodyPr wrap="square" rtlCol="0">
            <a:spAutoFit/>
          </a:bodyPr>
          <a:lstStyle/>
          <a:p>
            <a:pPr>
              <a:lnSpc>
                <a:spcPts val="2900"/>
              </a:lnSpc>
              <a:spcBef>
                <a:spcPts val="600"/>
              </a:spcBef>
              <a:spcAft>
                <a:spcPts val="600"/>
              </a:spcAft>
            </a:pPr>
            <a:r>
              <a:rPr lang="vi-VN" sz="2000" b="1">
                <a:solidFill>
                  <a:srgbClr val="C00000"/>
                </a:solidFill>
                <a:latin typeface="Arial" panose="020B0604020202020204" pitchFamily="34" charset="0"/>
                <a:cs typeface="Arial" panose="020B0604020202020204" pitchFamily="34" charset="0"/>
              </a:rPr>
              <a:t>Cách thu gom phân:</a:t>
            </a:r>
          </a:p>
          <a:p>
            <a:pPr marL="342900" indent="-342900">
              <a:lnSpc>
                <a:spcPts val="2900"/>
              </a:lnSpc>
              <a:spcBef>
                <a:spcPts val="600"/>
              </a:spcBef>
              <a:spcAft>
                <a:spcPts val="600"/>
              </a:spcAft>
              <a:buFont typeface="Wingdings" panose="05000000000000000000" pitchFamily="2" charset="2"/>
              <a:buChar char="ü"/>
            </a:pPr>
            <a:r>
              <a:rPr lang="en-US" sz="2000" b="1">
                <a:solidFill>
                  <a:srgbClr val="002060"/>
                </a:solidFill>
                <a:latin typeface="Arial" panose="020B0604020202020204" pitchFamily="34" charset="0"/>
                <a:cs typeface="Arial" panose="020B0604020202020204" pitchFamily="34" charset="0"/>
              </a:rPr>
              <a:t>T</a:t>
            </a:r>
            <a:r>
              <a:rPr lang="vi-VN" sz="2000" b="1">
                <a:solidFill>
                  <a:srgbClr val="002060"/>
                </a:solidFill>
                <a:latin typeface="Arial" panose="020B0604020202020204" pitchFamily="34" charset="0"/>
                <a:cs typeface="Arial" panose="020B0604020202020204" pitchFamily="34" charset="0"/>
              </a:rPr>
              <a:t>hu gom phân </a:t>
            </a:r>
            <a:r>
              <a:rPr lang="vi-VN" sz="2000" b="1" smtClean="0">
                <a:solidFill>
                  <a:srgbClr val="002060"/>
                </a:solidFill>
                <a:latin typeface="Arial" panose="020B0604020202020204" pitchFamily="34" charset="0"/>
                <a:cs typeface="Arial" panose="020B0604020202020204" pitchFamily="34" charset="0"/>
              </a:rPr>
              <a:t>rắn</a:t>
            </a:r>
            <a:endParaRPr lang="vi-VN" sz="2000" b="1">
              <a:solidFill>
                <a:srgbClr val="002060"/>
              </a:solidFill>
              <a:latin typeface="Arial" panose="020B0604020202020204" pitchFamily="34" charset="0"/>
              <a:cs typeface="Arial" panose="020B0604020202020204" pitchFamily="34" charset="0"/>
            </a:endParaRPr>
          </a:p>
          <a:p>
            <a:pPr marL="342900" indent="-342900">
              <a:lnSpc>
                <a:spcPts val="2900"/>
              </a:lnSpc>
              <a:spcBef>
                <a:spcPts val="600"/>
              </a:spcBef>
              <a:spcAft>
                <a:spcPts val="600"/>
              </a:spcAft>
              <a:buFont typeface="Wingdings" panose="05000000000000000000" pitchFamily="2" charset="2"/>
              <a:buChar char="ü"/>
            </a:pPr>
            <a:r>
              <a:rPr lang="en-US" sz="2000" b="1">
                <a:solidFill>
                  <a:srgbClr val="002060"/>
                </a:solidFill>
                <a:latin typeface="Arial" panose="020B0604020202020204" pitchFamily="34" charset="0"/>
                <a:cs typeface="Arial" panose="020B0604020202020204" pitchFamily="34" charset="0"/>
              </a:rPr>
              <a:t>X</a:t>
            </a:r>
            <a:r>
              <a:rPr lang="vi-VN" sz="2000" b="1">
                <a:solidFill>
                  <a:srgbClr val="002060"/>
                </a:solidFill>
                <a:latin typeface="Arial" panose="020B0604020202020204" pitchFamily="34" charset="0"/>
                <a:cs typeface="Arial" panose="020B0604020202020204" pitchFamily="34" charset="0"/>
              </a:rPr>
              <a:t>ịt rửa phân bằng nước chảy về các bể lắng, sau đó thu phân tại các bể lắng.</a:t>
            </a:r>
          </a:p>
          <a:p>
            <a:pPr algn="just">
              <a:lnSpc>
                <a:spcPts val="2900"/>
              </a:lnSpc>
              <a:spcBef>
                <a:spcPts val="600"/>
              </a:spcBef>
              <a:spcAft>
                <a:spcPts val="600"/>
              </a:spcAft>
            </a:pPr>
            <a:r>
              <a:rPr lang="en-US" sz="2000" b="1" i="1">
                <a:solidFill>
                  <a:schemeClr val="accent6">
                    <a:lumMod val="50000"/>
                  </a:schemeClr>
                </a:solidFill>
                <a:latin typeface="Arial" panose="020B0604020202020204" pitchFamily="34" charset="0"/>
                <a:cs typeface="Arial" panose="020B0604020202020204" pitchFamily="34" charset="0"/>
              </a:rPr>
              <a:t>    </a:t>
            </a:r>
            <a:r>
              <a:rPr lang="vi-VN" sz="2000" b="1" i="1">
                <a:solidFill>
                  <a:schemeClr val="accent6">
                    <a:lumMod val="50000"/>
                  </a:schemeClr>
                </a:solidFill>
                <a:latin typeface="Arial" panose="020B0604020202020204" pitchFamily="34" charset="0"/>
                <a:cs typeface="Arial" panose="020B0604020202020204" pitchFamily="34" charset="0"/>
              </a:rPr>
              <a:t>Hạn chế: tốn nhiều nước và gây ẩm độ cao trong chuồng nuôi, tăng lượng nước thải chăn nuôi</a:t>
            </a:r>
            <a:r>
              <a:rPr lang="vi-VN" sz="2000" b="1">
                <a:solidFill>
                  <a:schemeClr val="accent6">
                    <a:lumMod val="50000"/>
                  </a:schemeClr>
                </a:solidFill>
                <a:latin typeface="Arial" panose="020B0604020202020204" pitchFamily="34" charset="0"/>
                <a:cs typeface="Arial" panose="020B0604020202020204" pitchFamily="34" charset="0"/>
              </a:rPr>
              <a:t>.</a:t>
            </a:r>
          </a:p>
        </p:txBody>
      </p:sp>
      <p:pic>
        <p:nvPicPr>
          <p:cNvPr id="7" name="Picture 6"/>
          <p:cNvPicPr/>
          <p:nvPr/>
        </p:nvPicPr>
        <p:blipFill>
          <a:blip r:embed="rId7">
            <a:extLst>
              <a:ext uri="{28A0092B-C50C-407E-A947-70E740481C1C}">
                <a14:useLocalDpi xmlns:a14="http://schemas.microsoft.com/office/drawing/2010/main" val="0"/>
              </a:ext>
            </a:extLst>
          </a:blip>
          <a:stretch>
            <a:fillRect/>
          </a:stretch>
        </p:blipFill>
        <p:spPr>
          <a:xfrm>
            <a:off x="5745707" y="1419756"/>
            <a:ext cx="5396337" cy="3861928"/>
          </a:xfrm>
          <a:prstGeom prst="rect">
            <a:avLst/>
          </a:prstGeom>
        </p:spPr>
      </p:pic>
      <p:sp>
        <p:nvSpPr>
          <p:cNvPr id="6" name="Slide Number Placeholder 5"/>
          <p:cNvSpPr>
            <a:spLocks noGrp="1"/>
          </p:cNvSpPr>
          <p:nvPr>
            <p:ph type="sldNum" sz="quarter" idx="12"/>
          </p:nvPr>
        </p:nvSpPr>
        <p:spPr/>
        <p:txBody>
          <a:bodyPr/>
          <a:lstStyle/>
          <a:p>
            <a:fld id="{5431A064-5CDF-450E-BE89-B44866A0C1F2}" type="slidenum">
              <a:rPr lang="en-US" smtClean="0"/>
              <a:pPr/>
              <a:t>19</a:t>
            </a:fld>
            <a:endParaRPr lang="en-US"/>
          </a:p>
        </p:txBody>
      </p:sp>
    </p:spTree>
    <p:extLst>
      <p:ext uri="{BB962C8B-B14F-4D97-AF65-F5344CB8AC3E}">
        <p14:creationId xmlns:p14="http://schemas.microsoft.com/office/powerpoint/2010/main" val="35721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subTitle" idx="1"/>
          </p:nvPr>
        </p:nvSpPr>
        <p:spPr>
          <a:xfrm>
            <a:off x="386209" y="1724008"/>
            <a:ext cx="11263086" cy="29784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a:lnSpc>
                <a:spcPct val="150000"/>
              </a:lnSpc>
              <a:buClr>
                <a:srgbClr val="0000CC"/>
              </a:buClr>
              <a:buSzPts val="4400"/>
            </a:pPr>
            <a:r>
              <a:rPr lang="en-US" sz="3200" smtClean="0">
                <a:solidFill>
                  <a:srgbClr val="002060"/>
                </a:solidFill>
                <a:ea typeface="Roboto"/>
                <a:sym typeface="Roboto"/>
              </a:rPr>
              <a:t>Phần</a:t>
            </a:r>
            <a:r>
              <a:rPr lang="en-US" sz="3200" b="1" smtClean="0">
                <a:solidFill>
                  <a:srgbClr val="002060"/>
                </a:solidFill>
                <a:ea typeface="Roboto"/>
                <a:sym typeface="Roboto"/>
              </a:rPr>
              <a:t> </a:t>
            </a:r>
            <a:r>
              <a:rPr lang="en-US" sz="3200" smtClean="0">
                <a:solidFill>
                  <a:srgbClr val="002060"/>
                </a:solidFill>
                <a:ea typeface="Roboto"/>
                <a:sym typeface="Roboto"/>
              </a:rPr>
              <a:t>VIII</a:t>
            </a:r>
            <a:r>
              <a:rPr lang="en-US" sz="3200" b="1" smtClean="0">
                <a:solidFill>
                  <a:srgbClr val="002060"/>
                </a:solidFill>
                <a:ea typeface="Roboto"/>
                <a:sym typeface="Roboto"/>
              </a:rPr>
              <a:t>. </a:t>
            </a:r>
            <a:endParaRPr lang="en-US" sz="3200" b="1" dirty="0">
              <a:solidFill>
                <a:srgbClr val="002060"/>
              </a:solidFill>
              <a:ea typeface="Roboto"/>
              <a:sym typeface="Roboto"/>
            </a:endParaRPr>
          </a:p>
          <a:p>
            <a:pPr>
              <a:lnSpc>
                <a:spcPct val="150000"/>
              </a:lnSpc>
              <a:buClr>
                <a:srgbClr val="0000CC"/>
              </a:buClr>
              <a:buSzPts val="4400"/>
            </a:pPr>
            <a:r>
              <a:rPr lang="en-US" sz="3200" b="1">
                <a:solidFill>
                  <a:srgbClr val="980000"/>
                </a:solidFill>
              </a:rPr>
              <a:t>XỬ LÝ CHẤT THẢI </a:t>
            </a:r>
            <a:r>
              <a:rPr lang="en-US" sz="3200">
                <a:solidFill>
                  <a:srgbClr val="980000"/>
                </a:solidFill>
              </a:rPr>
              <a:t>TRONG </a:t>
            </a:r>
            <a:r>
              <a:rPr lang="en-US" sz="3200" b="1">
                <a:solidFill>
                  <a:srgbClr val="980000"/>
                </a:solidFill>
              </a:rPr>
              <a:t>TRANG TRẠI CHĂN NUÔI LỢN  QUY MÔ VỪA VÀ NHỎ</a:t>
            </a:r>
            <a:endParaRPr lang="vi-VN" sz="3200" b="1" dirty="0">
              <a:solidFill>
                <a:srgbClr val="C00000"/>
              </a:solidFill>
              <a:ea typeface="Roboto"/>
              <a:sym typeface="Roboto"/>
            </a:endParaRPr>
          </a:p>
        </p:txBody>
      </p:sp>
      <p:sp>
        <p:nvSpPr>
          <p:cNvPr id="2" name="Slide Number Placeholder 1"/>
          <p:cNvSpPr>
            <a:spLocks noGrp="1"/>
          </p:cNvSpPr>
          <p:nvPr>
            <p:ph type="sldNum" sz="quarter" idx="12"/>
          </p:nvPr>
        </p:nvSpPr>
        <p:spPr/>
        <p:txBody>
          <a:bodyPr/>
          <a:lstStyle/>
          <a:p>
            <a:fld id="{5431A064-5CDF-450E-BE89-B44866A0C1F2}" type="slidenum">
              <a:rPr lang="en-US" smtClean="0"/>
              <a:pPr/>
              <a:t>2</a:t>
            </a:fld>
            <a:endParaRPr lang="en-US" dirty="0"/>
          </a:p>
        </p:txBody>
      </p:sp>
    </p:spTree>
    <p:extLst>
      <p:ext uri="{BB962C8B-B14F-4D97-AF65-F5344CB8AC3E}">
        <p14:creationId xmlns:p14="http://schemas.microsoft.com/office/powerpoint/2010/main" val="27452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88900152"/>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319724" y="222928"/>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dirty="0">
              <a:solidFill>
                <a:schemeClr val="bg1"/>
              </a:solidFill>
              <a:latin typeface="Arial "/>
              <a:ea typeface="Roboto"/>
            </a:endParaRPr>
          </a:p>
        </p:txBody>
      </p:sp>
      <p:sp>
        <p:nvSpPr>
          <p:cNvPr id="3" name="TextBox 2"/>
          <p:cNvSpPr txBox="1"/>
          <p:nvPr/>
        </p:nvSpPr>
        <p:spPr>
          <a:xfrm>
            <a:off x="48533" y="1009550"/>
            <a:ext cx="6565166" cy="4785926"/>
          </a:xfrm>
          <a:prstGeom prst="rect">
            <a:avLst/>
          </a:prstGeom>
          <a:noFill/>
        </p:spPr>
        <p:txBody>
          <a:bodyPr wrap="square" rtlCol="0">
            <a:spAutoFit/>
          </a:bodyPr>
          <a:lstStyle/>
          <a:p>
            <a:pPr>
              <a:spcBef>
                <a:spcPts val="600"/>
              </a:spcBef>
            </a:pPr>
            <a:r>
              <a:rPr lang="en-US" sz="2000" b="1">
                <a:solidFill>
                  <a:srgbClr val="0070C0"/>
                </a:solidFill>
                <a:latin typeface="Arial" panose="020B0604020202020204" pitchFamily="34" charset="0"/>
                <a:cs typeface="Arial" panose="020B0604020202020204" pitchFamily="34" charset="0"/>
              </a:rPr>
              <a:t>Công nghệ tách </a:t>
            </a:r>
            <a:r>
              <a:rPr lang="en-US" sz="2000" b="1" smtClean="0">
                <a:solidFill>
                  <a:srgbClr val="0070C0"/>
                </a:solidFill>
                <a:latin typeface="Arial" panose="020B0604020202020204" pitchFamily="34" charset="0"/>
                <a:cs typeface="Arial" panose="020B0604020202020204" pitchFamily="34" charset="0"/>
              </a:rPr>
              <a:t>rắn lỏng:</a:t>
            </a:r>
            <a:endParaRPr lang="en-US" sz="2000" b="1">
              <a:solidFill>
                <a:srgbClr val="0070C0"/>
              </a:solidFill>
              <a:latin typeface="Arial" panose="020B0604020202020204" pitchFamily="34" charset="0"/>
              <a:cs typeface="Arial" panose="020B0604020202020204" pitchFamily="34" charset="0"/>
            </a:endParaRPr>
          </a:p>
          <a:p>
            <a:pPr lvl="0">
              <a:spcBef>
                <a:spcPts val="600"/>
              </a:spcBef>
            </a:pPr>
            <a:r>
              <a:rPr lang="nb-NO" sz="2000" b="1" i="1">
                <a:solidFill>
                  <a:srgbClr val="C00000"/>
                </a:solidFill>
                <a:latin typeface="Arial" panose="020B0604020202020204" pitchFamily="34" charset="0"/>
                <a:cs typeface="Arial" panose="020B0604020202020204" pitchFamily="34" charset="0"/>
              </a:rPr>
              <a:t>Ưu điểm: </a:t>
            </a:r>
            <a:endParaRPr lang="vi-VN" sz="2000" b="1" i="1">
              <a:solidFill>
                <a:srgbClr val="C0000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Hỗ trợ xử lý chất thải lỏng do loại bỏ chất rắn lơ </a:t>
            </a:r>
            <a:r>
              <a:rPr lang="vi-VN" sz="2000" b="1" smtClean="0">
                <a:solidFill>
                  <a:srgbClr val="002060"/>
                </a:solidFill>
                <a:latin typeface="Arial" panose="020B0604020202020204" pitchFamily="34" charset="0"/>
                <a:cs typeface="Arial" panose="020B0604020202020204" pitchFamily="34" charset="0"/>
              </a:rPr>
              <a:t>lửng</a:t>
            </a:r>
            <a:endParaRPr lang="vi-VN" sz="2000" b="1">
              <a:solidFill>
                <a:srgbClr val="002060"/>
              </a:solidFill>
              <a:latin typeface="Arial" panose="020B0604020202020204" pitchFamily="34" charset="0"/>
              <a:cs typeface="Arial" panose="020B0604020202020204" pitchFamily="34" charset="0"/>
            </a:endParaRPr>
          </a:p>
          <a:p>
            <a:pPr marL="342900" indent="-342900" algn="just">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Giảm áp lực cho hệ thống xử lý chất thải biogas, giảm thiểu lắng </a:t>
            </a:r>
            <a:r>
              <a:rPr lang="vi-VN" sz="2000" b="1" smtClean="0">
                <a:solidFill>
                  <a:srgbClr val="002060"/>
                </a:solidFill>
                <a:latin typeface="Arial" panose="020B0604020202020204" pitchFamily="34" charset="0"/>
                <a:cs typeface="Arial" panose="020B0604020202020204" pitchFamily="34" charset="0"/>
              </a:rPr>
              <a:t>cặn</a:t>
            </a:r>
            <a:endParaRPr lang="vi-VN" sz="2000" b="1">
              <a:solidFill>
                <a:srgbClr val="00206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Giảm thiểu ô nhiễm môi </a:t>
            </a:r>
            <a:r>
              <a:rPr lang="vi-VN" sz="2000" b="1" smtClean="0">
                <a:solidFill>
                  <a:srgbClr val="002060"/>
                </a:solidFill>
                <a:latin typeface="Arial" panose="020B0604020202020204" pitchFamily="34" charset="0"/>
                <a:cs typeface="Arial" panose="020B0604020202020204" pitchFamily="34" charset="0"/>
              </a:rPr>
              <a:t>trường</a:t>
            </a:r>
            <a:endParaRPr lang="vi-VN" sz="2000" b="1">
              <a:solidFill>
                <a:srgbClr val="00206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Bảo vệ sức khỏe con người, tạo môi trường sống tốt cho vật </a:t>
            </a:r>
            <a:r>
              <a:rPr lang="vi-VN" sz="2000" b="1" smtClean="0">
                <a:solidFill>
                  <a:srgbClr val="002060"/>
                </a:solidFill>
                <a:latin typeface="Arial" panose="020B0604020202020204" pitchFamily="34" charset="0"/>
                <a:cs typeface="Arial" panose="020B0604020202020204" pitchFamily="34" charset="0"/>
              </a:rPr>
              <a:t>nuôi</a:t>
            </a:r>
            <a:endParaRPr lang="vi-VN" sz="2000" b="1">
              <a:solidFill>
                <a:srgbClr val="00206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Tăng thu nhập từ nguồn chất thải chăn nuôi</a:t>
            </a:r>
            <a:r>
              <a:rPr lang="en-US" sz="2000" b="1">
                <a:solidFill>
                  <a:srgbClr val="002060"/>
                </a:solidFill>
                <a:latin typeface="Arial" panose="020B0604020202020204" pitchFamily="34" charset="0"/>
                <a:cs typeface="Arial" panose="020B0604020202020204" pitchFamily="34" charset="0"/>
              </a:rPr>
              <a:t>.</a:t>
            </a:r>
            <a:endParaRPr lang="vi-VN" sz="2000" b="1">
              <a:solidFill>
                <a:srgbClr val="002060"/>
              </a:solidFill>
              <a:latin typeface="Arial" panose="020B0604020202020204" pitchFamily="34" charset="0"/>
              <a:cs typeface="Arial" panose="020B0604020202020204" pitchFamily="34" charset="0"/>
            </a:endParaRPr>
          </a:p>
          <a:p>
            <a:pPr lvl="0">
              <a:spcBef>
                <a:spcPts val="600"/>
              </a:spcBef>
            </a:pPr>
            <a:r>
              <a:rPr lang="vi-VN" sz="2000" b="1" i="1">
                <a:solidFill>
                  <a:srgbClr val="C00000"/>
                </a:solidFill>
                <a:latin typeface="Arial" panose="020B0604020202020204" pitchFamily="34" charset="0"/>
                <a:cs typeface="Arial" panose="020B0604020202020204" pitchFamily="34" charset="0"/>
              </a:rPr>
              <a:t>Hạn chế</a:t>
            </a:r>
            <a:r>
              <a:rPr lang="vi-VN" sz="2000" b="1" i="1">
                <a:latin typeface="Arial" panose="020B0604020202020204" pitchFamily="34" charset="0"/>
                <a:cs typeface="Arial" panose="020B0604020202020204" pitchFamily="34" charset="0"/>
              </a:rPr>
              <a:t>:</a:t>
            </a:r>
          </a:p>
          <a:p>
            <a:pPr marL="342900" indent="-342900">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Chi phí đầu tư </a:t>
            </a:r>
            <a:r>
              <a:rPr lang="vi-VN" sz="2000" b="1" smtClean="0">
                <a:solidFill>
                  <a:srgbClr val="002060"/>
                </a:solidFill>
                <a:latin typeface="Arial" panose="020B0604020202020204" pitchFamily="34" charset="0"/>
                <a:cs typeface="Arial" panose="020B0604020202020204" pitchFamily="34" charset="0"/>
              </a:rPr>
              <a:t>cao</a:t>
            </a:r>
            <a:endParaRPr lang="vi-VN" sz="2000" b="1">
              <a:solidFill>
                <a:srgbClr val="00206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ü"/>
            </a:pPr>
            <a:r>
              <a:rPr lang="vi-VN" sz="2000" b="1">
                <a:solidFill>
                  <a:srgbClr val="002060"/>
                </a:solidFill>
                <a:latin typeface="Arial" panose="020B0604020202020204" pitchFamily="34" charset="0"/>
                <a:cs typeface="Arial" panose="020B0604020202020204" pitchFamily="34" charset="0"/>
              </a:rPr>
              <a:t>Phù hợp cơ sở chăn nuôi lợn quy mô lớn.</a:t>
            </a:r>
          </a:p>
        </p:txBody>
      </p:sp>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7274292" y="1225626"/>
            <a:ext cx="4644752" cy="2825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a:off x="8693916" y="4219831"/>
            <a:ext cx="3225128" cy="2343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Explosion 1 5"/>
          <p:cNvSpPr/>
          <p:nvPr/>
        </p:nvSpPr>
        <p:spPr>
          <a:xfrm>
            <a:off x="5671929" y="4936117"/>
            <a:ext cx="2862469" cy="17187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chemeClr val="bg1"/>
                </a:solidFill>
              </a:rPr>
              <a:t>Phân sau khi tách ép cần tiếp tục xử lý</a:t>
            </a:r>
          </a:p>
        </p:txBody>
      </p:sp>
      <p:sp>
        <p:nvSpPr>
          <p:cNvPr id="10" name="Slide Number Placeholder 9"/>
          <p:cNvSpPr>
            <a:spLocks noGrp="1"/>
          </p:cNvSpPr>
          <p:nvPr>
            <p:ph type="sldNum" sz="quarter" idx="12"/>
          </p:nvPr>
        </p:nvSpPr>
        <p:spPr/>
        <p:txBody>
          <a:bodyPr/>
          <a:lstStyle/>
          <a:p>
            <a:fld id="{5431A064-5CDF-450E-BE89-B44866A0C1F2}" type="slidenum">
              <a:rPr lang="en-US" smtClean="0"/>
              <a:pPr/>
              <a:t>20</a:t>
            </a:fld>
            <a:endParaRPr lang="en-US"/>
          </a:p>
        </p:txBody>
      </p:sp>
    </p:spTree>
    <p:extLst>
      <p:ext uri="{BB962C8B-B14F-4D97-AF65-F5344CB8AC3E}">
        <p14:creationId xmlns:p14="http://schemas.microsoft.com/office/powerpoint/2010/main" val="258388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500"/>
                                        <p:tgtEl>
                                          <p:spTgt spid="3">
                                            <p:txEl>
                                              <p:pRg st="8" end="8"/>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62743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09999" y="206361"/>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dirty="0">
              <a:solidFill>
                <a:schemeClr val="bg1"/>
              </a:solidFill>
              <a:latin typeface="Arial "/>
              <a:ea typeface="Roboto"/>
            </a:endParaRPr>
          </a:p>
        </p:txBody>
      </p:sp>
      <p:sp>
        <p:nvSpPr>
          <p:cNvPr id="3" name="TextBox 2"/>
          <p:cNvSpPr txBox="1"/>
          <p:nvPr/>
        </p:nvSpPr>
        <p:spPr>
          <a:xfrm>
            <a:off x="600500" y="1216852"/>
            <a:ext cx="10699845" cy="492443"/>
          </a:xfrm>
          <a:prstGeom prst="rect">
            <a:avLst/>
          </a:prstGeom>
          <a:noFill/>
        </p:spPr>
        <p:txBody>
          <a:bodyPr wrap="square" rtlCol="0">
            <a:spAutoFit/>
          </a:bodyPr>
          <a:lstStyle/>
          <a:p>
            <a:r>
              <a:rPr lang="vi-VN" sz="2600" b="1">
                <a:solidFill>
                  <a:srgbClr val="0000CC"/>
                </a:solidFill>
              </a:rPr>
              <a:t>Phân lợn khi đưa ra khỏi trang trại chăn nuôi có phải xử lý không?</a:t>
            </a:r>
          </a:p>
        </p:txBody>
      </p:sp>
      <p:sp>
        <p:nvSpPr>
          <p:cNvPr id="6" name="Rectangle 5"/>
          <p:cNvSpPr/>
          <p:nvPr/>
        </p:nvSpPr>
        <p:spPr>
          <a:xfrm>
            <a:off x="748146" y="2109761"/>
            <a:ext cx="10350490" cy="353138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a:solidFill>
                  <a:srgbClr val="002060"/>
                </a:solidFill>
                <a:latin typeface="Arial" panose="020B0604020202020204" pitchFamily="34" charset="0"/>
                <a:cs typeface="Arial" panose="020B0604020202020204" pitchFamily="34" charset="0"/>
              </a:rPr>
              <a:t>Điều 59 </a:t>
            </a:r>
            <a:r>
              <a:rPr lang="en-US" sz="2000" b="1" i="1">
                <a:solidFill>
                  <a:srgbClr val="002060"/>
                </a:solidFill>
                <a:latin typeface="Arial" panose="020B0604020202020204" pitchFamily="34" charset="0"/>
                <a:cs typeface="Arial" panose="020B0604020202020204" pitchFamily="34" charset="0"/>
              </a:rPr>
              <a:t>-</a:t>
            </a:r>
            <a:r>
              <a:rPr lang="vi-VN" sz="2000" b="1" i="1">
                <a:solidFill>
                  <a:srgbClr val="002060"/>
                </a:solidFill>
                <a:latin typeface="Arial" panose="020B0604020202020204" pitchFamily="34" charset="0"/>
                <a:cs typeface="Arial" panose="020B0604020202020204" pitchFamily="34" charset="0"/>
              </a:rPr>
              <a:t> Luật </a:t>
            </a:r>
            <a:r>
              <a:rPr lang="en-US" sz="2000" b="1" i="1">
                <a:solidFill>
                  <a:srgbClr val="002060"/>
                </a:solidFill>
                <a:latin typeface="Arial" panose="020B0604020202020204" pitchFamily="34" charset="0"/>
                <a:cs typeface="Arial" panose="020B0604020202020204" pitchFamily="34" charset="0"/>
              </a:rPr>
              <a:t>C</a:t>
            </a:r>
            <a:r>
              <a:rPr lang="vi-VN" sz="2000" b="1" i="1">
                <a:solidFill>
                  <a:srgbClr val="002060"/>
                </a:solidFill>
                <a:latin typeface="Arial" panose="020B0604020202020204" pitchFamily="34" charset="0"/>
                <a:cs typeface="Arial" panose="020B0604020202020204" pitchFamily="34" charset="0"/>
              </a:rPr>
              <a:t>hăn nuôi</a:t>
            </a:r>
            <a:endParaRPr lang="vi-VN" sz="2000" b="1">
              <a:solidFill>
                <a:srgbClr val="002060"/>
              </a:solidFill>
              <a:latin typeface="Arial" panose="020B0604020202020204" pitchFamily="34" charset="0"/>
              <a:cs typeface="Arial" panose="020B0604020202020204" pitchFamily="34" charset="0"/>
            </a:endParaRPr>
          </a:p>
          <a:p>
            <a:pPr algn="just">
              <a:spcBef>
                <a:spcPts val="1200"/>
              </a:spcBef>
              <a:spcAft>
                <a:spcPts val="600"/>
              </a:spcAft>
            </a:pPr>
            <a:r>
              <a:rPr lang="vi-VN" sz="2000" b="1">
                <a:solidFill>
                  <a:srgbClr val="002060"/>
                </a:solidFill>
                <a:latin typeface="Arial" panose="020B0604020202020204" pitchFamily="34" charset="0"/>
                <a:cs typeface="Arial" panose="020B0604020202020204" pitchFamily="34" charset="0"/>
              </a:rPr>
              <a:t>(1) Chất thải rắn có nguồn gốc hữu cơ phải được xử lý đáp ứng quy chuẩn kỹ thuật quốc gia trước khi sử dụng cho cây trồng hoặc nuôi trồng thủy sản.</a:t>
            </a:r>
          </a:p>
          <a:p>
            <a:pPr algn="just">
              <a:spcBef>
                <a:spcPts val="1200"/>
              </a:spcBef>
              <a:spcAft>
                <a:spcPts val="600"/>
              </a:spcAft>
            </a:pPr>
            <a:r>
              <a:rPr lang="vi-VN" sz="2000" b="1">
                <a:solidFill>
                  <a:srgbClr val="002060"/>
                </a:solidFill>
                <a:latin typeface="Arial" panose="020B0604020202020204" pitchFamily="34" charset="0"/>
                <a:cs typeface="Arial" panose="020B0604020202020204" pitchFamily="34" charset="0"/>
              </a:rPr>
              <a:t>(2) Chất thải chăn nuôi lợn chưa xử lý khi vận chuyển ra khỏi cơ sở chăn nuôi đến nơi xử lý phải có phương tiện, thiết bị chuyên dụng</a:t>
            </a:r>
            <a:r>
              <a:rPr lang="vi-VN" sz="2000">
                <a:solidFill>
                  <a:srgbClr val="002060"/>
                </a:solidFill>
                <a:latin typeface="Arial" panose="020B0604020202020204" pitchFamily="34" charset="0"/>
                <a:cs typeface="Arial" panose="020B0604020202020204" pitchFamily="34" charset="0"/>
              </a:rPr>
              <a:t>. </a:t>
            </a:r>
          </a:p>
        </p:txBody>
      </p:sp>
      <p:sp>
        <p:nvSpPr>
          <p:cNvPr id="8" name="Slide Number Placeholder 7"/>
          <p:cNvSpPr>
            <a:spLocks noGrp="1"/>
          </p:cNvSpPr>
          <p:nvPr>
            <p:ph type="sldNum" sz="quarter" idx="12"/>
          </p:nvPr>
        </p:nvSpPr>
        <p:spPr/>
        <p:txBody>
          <a:bodyPr/>
          <a:lstStyle/>
          <a:p>
            <a:fld id="{5431A064-5CDF-450E-BE89-B44866A0C1F2}" type="slidenum">
              <a:rPr lang="en-US" smtClean="0"/>
              <a:pPr/>
              <a:t>21</a:t>
            </a:fld>
            <a:endParaRPr lang="en-US"/>
          </a:p>
        </p:txBody>
      </p:sp>
    </p:spTree>
    <p:extLst>
      <p:ext uri="{BB962C8B-B14F-4D97-AF65-F5344CB8AC3E}">
        <p14:creationId xmlns:p14="http://schemas.microsoft.com/office/powerpoint/2010/main" val="35721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21449986"/>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26777" y="211834"/>
            <a:ext cx="11772405" cy="1015663"/>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a:solidFill>
                <a:schemeClr val="bg1"/>
              </a:solidFill>
              <a:latin typeface="Arial "/>
              <a:ea typeface="Roboto"/>
            </a:endParaRPr>
          </a:p>
          <a:p>
            <a:pPr marL="0" lvl="2" algn="ctr">
              <a:buSzPts val="2000"/>
            </a:pPr>
            <a:endParaRPr lang="vi-VN" sz="3600" b="1" dirty="0">
              <a:solidFill>
                <a:srgbClr val="FF0000"/>
              </a:solidFill>
              <a:latin typeface="Arial "/>
              <a:ea typeface="Roboto"/>
            </a:endParaRPr>
          </a:p>
        </p:txBody>
      </p:sp>
      <p:graphicFrame>
        <p:nvGraphicFramePr>
          <p:cNvPr id="3" name="Diagram 2"/>
          <p:cNvGraphicFramePr/>
          <p:nvPr>
            <p:extLst>
              <p:ext uri="{D42A27DB-BD31-4B8C-83A1-F6EECF244321}">
                <p14:modId xmlns:p14="http://schemas.microsoft.com/office/powerpoint/2010/main" val="3154135399"/>
              </p:ext>
            </p:extLst>
          </p:nvPr>
        </p:nvGraphicFramePr>
        <p:xfrm>
          <a:off x="221169" y="1363298"/>
          <a:ext cx="11559653" cy="46717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5431A064-5CDF-450E-BE89-B44866A0C1F2}" type="slidenum">
              <a:rPr lang="en-US" smtClean="0"/>
              <a:pPr/>
              <a:t>22</a:t>
            </a:fld>
            <a:endParaRPr lang="en-US"/>
          </a:p>
        </p:txBody>
      </p:sp>
    </p:spTree>
    <p:extLst>
      <p:ext uri="{BB962C8B-B14F-4D97-AF65-F5344CB8AC3E}">
        <p14:creationId xmlns:p14="http://schemas.microsoft.com/office/powerpoint/2010/main" val="1150627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4437343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328112" y="222152"/>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dirty="0">
              <a:solidFill>
                <a:schemeClr val="bg1"/>
              </a:solidFill>
              <a:latin typeface="Arial "/>
              <a:ea typeface="Roboto"/>
            </a:endParaRPr>
          </a:p>
        </p:txBody>
      </p:sp>
      <p:sp>
        <p:nvSpPr>
          <p:cNvPr id="3" name="TextBox 2"/>
          <p:cNvSpPr txBox="1"/>
          <p:nvPr/>
        </p:nvSpPr>
        <p:spPr>
          <a:xfrm>
            <a:off x="522766" y="1759634"/>
            <a:ext cx="5321443" cy="3631763"/>
          </a:xfrm>
          <a:prstGeom prst="rect">
            <a:avLst/>
          </a:prstGeom>
          <a:noFill/>
        </p:spPr>
        <p:txBody>
          <a:bodyPr wrap="square" rtlCol="0">
            <a:spAutoFit/>
          </a:bodyPr>
          <a:lstStyle/>
          <a:p>
            <a:r>
              <a:rPr lang="vi-VN" sz="2000" b="1">
                <a:solidFill>
                  <a:srgbClr val="C00000"/>
                </a:solidFill>
                <a:latin typeface="Arial" panose="020B0604020202020204" pitchFamily="34" charset="0"/>
                <a:cs typeface="Arial" panose="020B0604020202020204" pitchFamily="34" charset="0"/>
              </a:rPr>
              <a:t>Lợi ích của việc ủ phân: </a:t>
            </a:r>
          </a:p>
          <a:p>
            <a:pPr marL="342900" lvl="0" indent="-342900" algn="just">
              <a:spcBef>
                <a:spcPts val="600"/>
              </a:spcBef>
              <a:spcAft>
                <a:spcPts val="12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Hạn chế sự lây lan của mầm bệnh nguy hiểm cho vật nuôi</a:t>
            </a:r>
            <a:r>
              <a:rPr lang="vi-VN" sz="2000" b="1">
                <a:solidFill>
                  <a:srgbClr val="002060"/>
                </a:solidFill>
                <a:latin typeface="Arial" panose="020B0604020202020204" pitchFamily="34" charset="0"/>
                <a:cs typeface="Arial" panose="020B0604020202020204" pitchFamily="34" charset="0"/>
              </a:rPr>
              <a:t> ra ngoài môi </a:t>
            </a:r>
            <a:r>
              <a:rPr lang="vi-VN" sz="2000" b="1" smtClean="0">
                <a:solidFill>
                  <a:srgbClr val="002060"/>
                </a:solidFill>
                <a:latin typeface="Arial" panose="020B0604020202020204" pitchFamily="34" charset="0"/>
                <a:cs typeface="Arial" panose="020B0604020202020204" pitchFamily="34" charset="0"/>
              </a:rPr>
              <a:t>trường</a:t>
            </a:r>
            <a:endParaRPr lang="vi-VN" sz="2000" b="1">
              <a:solidFill>
                <a:srgbClr val="002060"/>
              </a:solidFill>
              <a:latin typeface="Arial" panose="020B0604020202020204" pitchFamily="34" charset="0"/>
              <a:cs typeface="Arial" panose="020B0604020202020204" pitchFamily="34" charset="0"/>
            </a:endParaRPr>
          </a:p>
          <a:p>
            <a:pPr marL="342900" lvl="0" indent="-342900" algn="just">
              <a:spcBef>
                <a:spcPts val="600"/>
              </a:spcBef>
              <a:spcAft>
                <a:spcPts val="12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Phân sau khi ủ sẽ hoai mục, rất tốt cho cây trồng; sản phẩm cây trồng đảm bảo vệ sinh an toàn thực phẩm cho con </a:t>
            </a:r>
            <a:r>
              <a:rPr lang="nb-NO" sz="2000" b="1" smtClean="0">
                <a:solidFill>
                  <a:srgbClr val="002060"/>
                </a:solidFill>
                <a:latin typeface="Arial" panose="020B0604020202020204" pitchFamily="34" charset="0"/>
                <a:cs typeface="Arial" panose="020B0604020202020204" pitchFamily="34" charset="0"/>
              </a:rPr>
              <a:t>người</a:t>
            </a:r>
            <a:endParaRPr lang="vi-VN" sz="2000" b="1">
              <a:solidFill>
                <a:srgbClr val="002060"/>
              </a:solidFill>
              <a:latin typeface="Arial" panose="020B0604020202020204" pitchFamily="34" charset="0"/>
              <a:cs typeface="Arial" panose="020B0604020202020204" pitchFamily="34" charset="0"/>
            </a:endParaRPr>
          </a:p>
          <a:p>
            <a:pPr marL="342900" lvl="0" indent="-342900" algn="just">
              <a:spcBef>
                <a:spcPts val="600"/>
              </a:spcBef>
              <a:spcAft>
                <a:spcPts val="12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Giảm thiểu mùi hôi của </a:t>
            </a:r>
            <a:r>
              <a:rPr lang="nb-NO" sz="2000" b="1" smtClean="0">
                <a:solidFill>
                  <a:srgbClr val="002060"/>
                </a:solidFill>
                <a:latin typeface="Arial" panose="020B0604020202020204" pitchFamily="34" charset="0"/>
                <a:cs typeface="Arial" panose="020B0604020202020204" pitchFamily="34" charset="0"/>
              </a:rPr>
              <a:t>phân</a:t>
            </a:r>
            <a:endParaRPr lang="vi-VN" sz="2000" b="1">
              <a:solidFill>
                <a:srgbClr val="002060"/>
              </a:solidFill>
              <a:latin typeface="Arial" panose="020B0604020202020204" pitchFamily="34" charset="0"/>
              <a:cs typeface="Arial" panose="020B0604020202020204" pitchFamily="34" charset="0"/>
            </a:endParaRPr>
          </a:p>
          <a:p>
            <a:pPr marL="342900" lvl="0" indent="-342900" algn="just">
              <a:spcBef>
                <a:spcPts val="600"/>
              </a:spcBef>
              <a:spcAft>
                <a:spcPts val="12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Đơn giản, hiệu quả và chi phí</a:t>
            </a:r>
            <a:r>
              <a:rPr lang="vi-VN" sz="2000" b="1">
                <a:solidFill>
                  <a:srgbClr val="002060"/>
                </a:solidFill>
                <a:latin typeface="Arial" panose="020B0604020202020204" pitchFamily="34" charset="0"/>
                <a:cs typeface="Arial" panose="020B0604020202020204" pitchFamily="34" charset="0"/>
              </a:rPr>
              <a:t> thấp</a:t>
            </a:r>
            <a:r>
              <a:rPr lang="nb-NO" sz="2000" b="1">
                <a:solidFill>
                  <a:srgbClr val="002060"/>
                </a:solidFill>
                <a:latin typeface="Arial" panose="020B0604020202020204" pitchFamily="34" charset="0"/>
                <a:cs typeface="Arial" panose="020B0604020202020204" pitchFamily="34" charset="0"/>
              </a:rPr>
              <a:t>.</a:t>
            </a:r>
            <a:endParaRPr lang="vi-VN" sz="2000" b="1">
              <a:solidFill>
                <a:srgbClr val="002060"/>
              </a:solidFill>
              <a:latin typeface="Arial" panose="020B0604020202020204" pitchFamily="34" charset="0"/>
              <a:cs typeface="Arial" panose="020B0604020202020204" pitchFamily="34" charset="0"/>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l="8444"/>
          <a:stretch>
            <a:fillRect/>
          </a:stretch>
        </p:blipFill>
        <p:spPr bwMode="auto">
          <a:xfrm>
            <a:off x="6573081" y="1087866"/>
            <a:ext cx="3551582" cy="2376911"/>
          </a:xfrm>
          <a:prstGeom prst="rect">
            <a:avLst/>
          </a:prstGeom>
          <a:noFill/>
          <a:ln>
            <a:noFill/>
          </a:ln>
        </p:spPr>
      </p:pic>
      <p:sp>
        <p:nvSpPr>
          <p:cNvPr id="6" name="Slide Number Placeholder 5"/>
          <p:cNvSpPr>
            <a:spLocks noGrp="1"/>
          </p:cNvSpPr>
          <p:nvPr>
            <p:ph type="sldNum" sz="quarter" idx="12"/>
          </p:nvPr>
        </p:nvSpPr>
        <p:spPr/>
        <p:txBody>
          <a:bodyPr/>
          <a:lstStyle/>
          <a:p>
            <a:fld id="{5431A064-5CDF-450E-BE89-B44866A0C1F2}" type="slidenum">
              <a:rPr lang="en-US" smtClean="0"/>
              <a:pPr/>
              <a:t>23</a:t>
            </a:fld>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3081" y="3699164"/>
            <a:ext cx="3551582" cy="2663687"/>
          </a:xfrm>
          <a:prstGeom prst="rect">
            <a:avLst/>
          </a:prstGeom>
        </p:spPr>
      </p:pic>
    </p:spTree>
    <p:extLst>
      <p:ext uri="{BB962C8B-B14F-4D97-AF65-F5344CB8AC3E}">
        <p14:creationId xmlns:p14="http://schemas.microsoft.com/office/powerpoint/2010/main" val="5499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548687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446292" y="222047"/>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5.2.1 </a:t>
            </a:r>
            <a:r>
              <a:rPr lang="en-US" sz="2400" b="1">
                <a:solidFill>
                  <a:schemeClr val="bg1"/>
                </a:solidFill>
                <a:latin typeface="Arial "/>
                <a:ea typeface="Roboto"/>
              </a:rPr>
              <a:t>XỬ LÝ PHÂN LỢN</a:t>
            </a:r>
            <a:endParaRPr lang="vi-VN" sz="2400" b="1" dirty="0">
              <a:solidFill>
                <a:schemeClr val="bg1"/>
              </a:solidFill>
              <a:latin typeface="Arial "/>
              <a:ea typeface="Roboto"/>
            </a:endParaRPr>
          </a:p>
        </p:txBody>
      </p:sp>
      <p:sp>
        <p:nvSpPr>
          <p:cNvPr id="3" name="TextBox 2"/>
          <p:cNvSpPr txBox="1"/>
          <p:nvPr/>
        </p:nvSpPr>
        <p:spPr>
          <a:xfrm>
            <a:off x="257087" y="1482635"/>
            <a:ext cx="6090704" cy="4339650"/>
          </a:xfrm>
          <a:prstGeom prst="rect">
            <a:avLst/>
          </a:prstGeom>
          <a:noFill/>
        </p:spPr>
        <p:txBody>
          <a:bodyPr wrap="square" rtlCol="0">
            <a:spAutoFit/>
          </a:bodyPr>
          <a:lstStyle/>
          <a:p>
            <a:pPr>
              <a:spcBef>
                <a:spcPts val="600"/>
              </a:spcBef>
              <a:spcAft>
                <a:spcPts val="600"/>
              </a:spcAft>
            </a:pPr>
            <a:r>
              <a:rPr lang="vi-VN" sz="2400" b="1" u="sng">
                <a:solidFill>
                  <a:srgbClr val="C00000"/>
                </a:solidFill>
              </a:rPr>
              <a:t>Lợi ích của nuôi giun </a:t>
            </a:r>
            <a:r>
              <a:rPr lang="vi-VN" sz="2400" b="1" u="sng" smtClean="0">
                <a:solidFill>
                  <a:srgbClr val="C00000"/>
                </a:solidFill>
              </a:rPr>
              <a:t>quế</a:t>
            </a:r>
            <a:r>
              <a:rPr lang="en-US" sz="2400" b="1" smtClean="0">
                <a:solidFill>
                  <a:srgbClr val="C00000"/>
                </a:solidFill>
              </a:rPr>
              <a:t>:</a:t>
            </a:r>
            <a:endParaRPr lang="en-US" sz="2400" b="1">
              <a:solidFill>
                <a:srgbClr val="C00000"/>
              </a:solidFill>
            </a:endParaRPr>
          </a:p>
          <a:p>
            <a:pPr marL="342900" lvl="0" indent="-342900">
              <a:spcBef>
                <a:spcPts val="600"/>
              </a:spcBef>
              <a:spcAft>
                <a:spcPts val="600"/>
              </a:spcAft>
              <a:buFont typeface="Wingdings" pitchFamily="2" charset="2"/>
              <a:buChar char="ü"/>
            </a:pPr>
            <a:r>
              <a:rPr lang="vi-VN" sz="2400" b="1" smtClean="0">
                <a:solidFill>
                  <a:srgbClr val="002060"/>
                </a:solidFill>
              </a:rPr>
              <a:t>Giảm </a:t>
            </a:r>
            <a:r>
              <a:rPr lang="vi-VN" sz="2400" b="1">
                <a:solidFill>
                  <a:srgbClr val="002060"/>
                </a:solidFill>
              </a:rPr>
              <a:t>trữ lượng chất </a:t>
            </a:r>
            <a:r>
              <a:rPr lang="vi-VN" sz="2400" b="1" smtClean="0">
                <a:solidFill>
                  <a:srgbClr val="002060"/>
                </a:solidFill>
              </a:rPr>
              <a:t>thải</a:t>
            </a:r>
            <a:endParaRPr lang="vi-VN" sz="2400" b="1">
              <a:solidFill>
                <a:srgbClr val="002060"/>
              </a:solidFill>
            </a:endParaRPr>
          </a:p>
          <a:p>
            <a:pPr marL="342900" lvl="0" indent="-342900">
              <a:spcBef>
                <a:spcPts val="600"/>
              </a:spcBef>
              <a:spcAft>
                <a:spcPts val="600"/>
              </a:spcAft>
              <a:buFont typeface="Wingdings" pitchFamily="2" charset="2"/>
              <a:buChar char="ü"/>
            </a:pPr>
            <a:r>
              <a:rPr lang="vi-VN" sz="2400" b="1">
                <a:solidFill>
                  <a:srgbClr val="002060"/>
                </a:solidFill>
              </a:rPr>
              <a:t>Giảm ô nhiễm chất </a:t>
            </a:r>
            <a:r>
              <a:rPr lang="vi-VN" sz="2400" b="1" smtClean="0">
                <a:solidFill>
                  <a:srgbClr val="002060"/>
                </a:solidFill>
              </a:rPr>
              <a:t>thải</a:t>
            </a:r>
            <a:endParaRPr lang="vi-VN" sz="2400" b="1">
              <a:solidFill>
                <a:srgbClr val="002060"/>
              </a:solidFill>
            </a:endParaRPr>
          </a:p>
          <a:p>
            <a:pPr marL="342900" lvl="0" indent="-342900">
              <a:spcBef>
                <a:spcPts val="600"/>
              </a:spcBef>
              <a:spcAft>
                <a:spcPts val="600"/>
              </a:spcAft>
              <a:buFont typeface="Wingdings" pitchFamily="2" charset="2"/>
              <a:buChar char="ü"/>
            </a:pPr>
            <a:r>
              <a:rPr lang="vi-VN" sz="2400" b="1">
                <a:solidFill>
                  <a:srgbClr val="002060"/>
                </a:solidFill>
              </a:rPr>
              <a:t>Giảm mùi </a:t>
            </a:r>
            <a:r>
              <a:rPr lang="vi-VN" sz="2400" b="1" smtClean="0">
                <a:solidFill>
                  <a:srgbClr val="002060"/>
                </a:solidFill>
              </a:rPr>
              <a:t>hôi</a:t>
            </a:r>
            <a:endParaRPr lang="vi-VN" sz="2400" b="1">
              <a:solidFill>
                <a:srgbClr val="002060"/>
              </a:solidFill>
            </a:endParaRPr>
          </a:p>
          <a:p>
            <a:pPr marL="342900" lvl="0" indent="-342900">
              <a:spcBef>
                <a:spcPts val="600"/>
              </a:spcBef>
              <a:spcAft>
                <a:spcPts val="600"/>
              </a:spcAft>
              <a:buFont typeface="Wingdings" pitchFamily="2" charset="2"/>
              <a:buChar char="ü"/>
            </a:pPr>
            <a:r>
              <a:rPr lang="vi-VN" sz="2400" b="1">
                <a:solidFill>
                  <a:srgbClr val="002060"/>
                </a:solidFill>
              </a:rPr>
              <a:t>Giảm mầm bệnh tiềm </a:t>
            </a:r>
            <a:r>
              <a:rPr lang="vi-VN" sz="2400" b="1" smtClean="0">
                <a:solidFill>
                  <a:srgbClr val="002060"/>
                </a:solidFill>
              </a:rPr>
              <a:t>ẩn</a:t>
            </a:r>
            <a:endParaRPr lang="vi-VN" sz="2400" b="1">
              <a:solidFill>
                <a:srgbClr val="002060"/>
              </a:solidFill>
            </a:endParaRPr>
          </a:p>
          <a:p>
            <a:pPr marL="342900" lvl="0" indent="-342900">
              <a:spcBef>
                <a:spcPts val="600"/>
              </a:spcBef>
              <a:spcAft>
                <a:spcPts val="600"/>
              </a:spcAft>
              <a:buFont typeface="Wingdings" pitchFamily="2" charset="2"/>
              <a:buChar char="ü"/>
            </a:pPr>
            <a:r>
              <a:rPr lang="vi-VN" sz="2400" b="1">
                <a:solidFill>
                  <a:srgbClr val="002060"/>
                </a:solidFill>
              </a:rPr>
              <a:t>Là nguồn chất đạm hữu cơ tốt cho vật </a:t>
            </a:r>
            <a:r>
              <a:rPr lang="vi-VN" sz="2400" b="1" smtClean="0">
                <a:solidFill>
                  <a:srgbClr val="002060"/>
                </a:solidFill>
              </a:rPr>
              <a:t>nuôi</a:t>
            </a:r>
            <a:endParaRPr lang="vi-VN" sz="2400" b="1">
              <a:solidFill>
                <a:srgbClr val="002060"/>
              </a:solidFill>
            </a:endParaRPr>
          </a:p>
          <a:p>
            <a:pPr marL="342900" lvl="0" indent="-342900">
              <a:spcBef>
                <a:spcPts val="600"/>
              </a:spcBef>
              <a:spcAft>
                <a:spcPts val="600"/>
              </a:spcAft>
              <a:buFont typeface="Wingdings" pitchFamily="2" charset="2"/>
              <a:buChar char="ü"/>
            </a:pPr>
            <a:r>
              <a:rPr lang="vi-VN" sz="2400" b="1">
                <a:solidFill>
                  <a:srgbClr val="002060"/>
                </a:solidFill>
              </a:rPr>
              <a:t>Phân thu được sau quá trình nuôi góp phần cải thiện năng suất cây trồng</a:t>
            </a:r>
            <a:r>
              <a:rPr lang="en-US" sz="2400" b="1">
                <a:solidFill>
                  <a:srgbClr val="002060"/>
                </a:solidFill>
              </a:rPr>
              <a:t>.</a:t>
            </a:r>
            <a:endParaRPr lang="vi-VN" sz="2400" b="1">
              <a:solidFill>
                <a:srgbClr val="002060"/>
              </a:solidFill>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24</a:t>
            </a:fld>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0771" y="3837125"/>
            <a:ext cx="3898792" cy="2554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0771" y="1404805"/>
            <a:ext cx="3859298" cy="2294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29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707413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27371" y="219798"/>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5.2.2. </a:t>
            </a:r>
            <a:r>
              <a:rPr lang="en-US" sz="2400" b="1">
                <a:solidFill>
                  <a:schemeClr val="bg1"/>
                </a:solidFill>
                <a:latin typeface="Arial "/>
                <a:ea typeface="Roboto"/>
              </a:rPr>
              <a:t>XỬ LÝ XÁC LỢN CHẾT, NHAU THAI</a:t>
            </a:r>
            <a:endParaRPr lang="vi-VN" sz="2400" b="1" dirty="0">
              <a:solidFill>
                <a:schemeClr val="bg1"/>
              </a:solidFill>
              <a:latin typeface="Arial "/>
              <a:ea typeface="Roboto"/>
            </a:endParaRPr>
          </a:p>
        </p:txBody>
      </p:sp>
      <p:sp>
        <p:nvSpPr>
          <p:cNvPr id="3" name="TextBox 2"/>
          <p:cNvSpPr txBox="1"/>
          <p:nvPr/>
        </p:nvSpPr>
        <p:spPr>
          <a:xfrm>
            <a:off x="450377" y="1282890"/>
            <a:ext cx="5992368" cy="3046988"/>
          </a:xfrm>
          <a:prstGeom prst="rect">
            <a:avLst/>
          </a:prstGeom>
          <a:noFill/>
        </p:spPr>
        <p:txBody>
          <a:bodyPr wrap="square" rtlCol="0">
            <a:spAutoFit/>
          </a:bodyPr>
          <a:lstStyle/>
          <a:p>
            <a:pPr algn="ctr">
              <a:spcBef>
                <a:spcPts val="600"/>
              </a:spcBef>
              <a:spcAft>
                <a:spcPts val="600"/>
              </a:spcAft>
            </a:pPr>
            <a:r>
              <a:rPr lang="vi-VN" sz="2200" b="1">
                <a:solidFill>
                  <a:srgbClr val="C00000"/>
                </a:solidFill>
              </a:rPr>
              <a:t>Đặc điểm của xác lợn chết, nhau thai lợn:</a:t>
            </a:r>
          </a:p>
          <a:p>
            <a:pPr marL="285750" indent="-285750" algn="just">
              <a:spcBef>
                <a:spcPts val="600"/>
              </a:spcBef>
              <a:spcAft>
                <a:spcPts val="600"/>
              </a:spcAft>
              <a:buFont typeface="Wingdings" pitchFamily="2" charset="2"/>
              <a:buChar char="ü"/>
            </a:pPr>
            <a:r>
              <a:rPr lang="vi-VN" sz="2000" b="1">
                <a:solidFill>
                  <a:srgbClr val="002060"/>
                </a:solidFill>
              </a:rPr>
              <a:t>Là loại chất thải đặc biệt của cơ sở chăn nuôi </a:t>
            </a:r>
            <a:r>
              <a:rPr lang="vi-VN" sz="2000" b="1" smtClean="0">
                <a:solidFill>
                  <a:srgbClr val="002060"/>
                </a:solidFill>
              </a:rPr>
              <a:t>lợn</a:t>
            </a:r>
            <a:endParaRPr lang="vi-VN" sz="2000" b="1">
              <a:solidFill>
                <a:srgbClr val="002060"/>
              </a:solidFill>
            </a:endParaRPr>
          </a:p>
          <a:p>
            <a:pPr marL="285750" lvl="0" indent="-285750" algn="just">
              <a:spcBef>
                <a:spcPts val="600"/>
              </a:spcBef>
              <a:spcAft>
                <a:spcPts val="600"/>
              </a:spcAft>
              <a:buFont typeface="Wingdings" pitchFamily="2" charset="2"/>
              <a:buChar char="ü"/>
            </a:pPr>
            <a:r>
              <a:rPr lang="vi-VN" sz="2000" b="1">
                <a:solidFill>
                  <a:srgbClr val="002060"/>
                </a:solidFill>
              </a:rPr>
              <a:t>Là nguồn ô nhiễm nguy hiểm, dễ lây lan dịch bệnh (do phần lớn lợn chết vì bệnh).</a:t>
            </a:r>
          </a:p>
          <a:p>
            <a:pPr marL="285750" lvl="0" indent="-285750" algn="just">
              <a:spcBef>
                <a:spcPts val="600"/>
              </a:spcBef>
              <a:spcAft>
                <a:spcPts val="600"/>
              </a:spcAft>
              <a:buFont typeface="Wingdings" pitchFamily="2" charset="2"/>
              <a:buChar char="ü"/>
            </a:pPr>
            <a:r>
              <a:rPr lang="vi-VN" sz="2000" b="1">
                <a:solidFill>
                  <a:srgbClr val="002060"/>
                </a:solidFill>
              </a:rPr>
              <a:t>Tạo nên các sản phẩm độc gây nguy hiểm cho người, vật nuôi và môi trường khi bị phân hủy</a:t>
            </a:r>
            <a:r>
              <a:rPr lang="vi-VN" sz="2000" b="1" smtClean="0">
                <a:solidFill>
                  <a:srgbClr val="002060"/>
                </a:solidFill>
              </a:rPr>
              <a:t>.</a:t>
            </a:r>
            <a:endParaRPr lang="vi-VN" sz="2000" b="1">
              <a:solidFill>
                <a:srgbClr val="002060"/>
              </a:solidFill>
            </a:endParaRPr>
          </a:p>
        </p:txBody>
      </p:sp>
      <p:graphicFrame>
        <p:nvGraphicFramePr>
          <p:cNvPr id="12" name="Diagram 11"/>
          <p:cNvGraphicFramePr/>
          <p:nvPr>
            <p:extLst>
              <p:ext uri="{D42A27DB-BD31-4B8C-83A1-F6EECF244321}">
                <p14:modId xmlns:p14="http://schemas.microsoft.com/office/powerpoint/2010/main" val="2874468931"/>
              </p:ext>
            </p:extLst>
          </p:nvPr>
        </p:nvGraphicFramePr>
        <p:xfrm>
          <a:off x="6316813" y="1517625"/>
          <a:ext cx="5758292" cy="4098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7997588" y="5090615"/>
            <a:ext cx="2825087" cy="400110"/>
          </a:xfrm>
          <a:prstGeom prst="rect">
            <a:avLst/>
          </a:prstGeom>
          <a:solidFill>
            <a:schemeClr val="accent2">
              <a:lumMod val="40000"/>
              <a:lumOff val="60000"/>
            </a:schemeClr>
          </a:solidFill>
        </p:spPr>
        <p:txBody>
          <a:bodyPr wrap="square" rtlCol="0">
            <a:spAutoFit/>
          </a:bodyPr>
          <a:lstStyle/>
          <a:p>
            <a:pPr algn="ctr"/>
            <a:r>
              <a:rPr lang="vi-VN" sz="2000" b="1" smtClean="0">
                <a:solidFill>
                  <a:schemeClr val="bg1"/>
                </a:solidFill>
              </a:rPr>
              <a:t>Chôn lấp</a:t>
            </a:r>
            <a:endParaRPr lang="vi-VN" sz="2000" b="1">
              <a:solidFill>
                <a:schemeClr val="bg1"/>
              </a:solidFill>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25</a:t>
            </a:fld>
            <a:endParaRPr lang="en-US"/>
          </a:p>
        </p:txBody>
      </p:sp>
      <p:sp>
        <p:nvSpPr>
          <p:cNvPr id="10" name="Rectangle 9"/>
          <p:cNvSpPr/>
          <p:nvPr/>
        </p:nvSpPr>
        <p:spPr>
          <a:xfrm>
            <a:off x="387484" y="4717729"/>
            <a:ext cx="6118153" cy="114588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000" b="1">
                <a:solidFill>
                  <a:srgbClr val="0000CC"/>
                </a:solidFill>
              </a:rPr>
              <a:t>Quy mô chăn nuôi càng cao, nguồn chất thải này càng lớn </a:t>
            </a:r>
            <a:r>
              <a:rPr lang="en-US" sz="2000" b="1">
                <a:solidFill>
                  <a:srgbClr val="0000CC"/>
                </a:solidFill>
              </a:rPr>
              <a:t>=&gt;</a:t>
            </a:r>
            <a:r>
              <a:rPr lang="vi-VN" sz="2000" b="1">
                <a:solidFill>
                  <a:srgbClr val="0000CC"/>
                </a:solidFill>
              </a:rPr>
              <a:t> phải có biện pháp xử lý thích hợp</a:t>
            </a:r>
            <a:r>
              <a:rPr lang="vi-VN" sz="2000" b="1" smtClean="0">
                <a:solidFill>
                  <a:srgbClr val="0000CC"/>
                </a:solidFill>
              </a:rPr>
              <a:t>.</a:t>
            </a:r>
            <a:endParaRPr lang="vi-VN" sz="2000" b="1">
              <a:solidFill>
                <a:srgbClr val="0000CC"/>
              </a:solidFill>
            </a:endParaRPr>
          </a:p>
        </p:txBody>
      </p:sp>
    </p:spTree>
    <p:extLst>
      <p:ext uri="{BB962C8B-B14F-4D97-AF65-F5344CB8AC3E}">
        <p14:creationId xmlns:p14="http://schemas.microsoft.com/office/powerpoint/2010/main" val="238421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0336674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19055" y="271838"/>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5.2.2. </a:t>
            </a:r>
            <a:r>
              <a:rPr lang="en-US" sz="2400" b="1">
                <a:solidFill>
                  <a:schemeClr val="bg1"/>
                </a:solidFill>
                <a:latin typeface="Arial "/>
                <a:ea typeface="Roboto"/>
              </a:rPr>
              <a:t>XỬ LÝ XÁC LỢN CHẾT, NHAU THAI</a:t>
            </a:r>
            <a:endParaRPr lang="vi-VN" sz="2400" b="1" dirty="0">
              <a:solidFill>
                <a:schemeClr val="bg1"/>
              </a:solidFill>
              <a:latin typeface="Arial "/>
              <a:ea typeface="Roboto"/>
            </a:endParaRPr>
          </a:p>
        </p:txBody>
      </p:sp>
      <p:sp>
        <p:nvSpPr>
          <p:cNvPr id="7" name="TextBox 6"/>
          <p:cNvSpPr txBox="1"/>
          <p:nvPr/>
        </p:nvSpPr>
        <p:spPr>
          <a:xfrm>
            <a:off x="384264" y="1036027"/>
            <a:ext cx="5826531" cy="2893100"/>
          </a:xfrm>
          <a:prstGeom prst="rect">
            <a:avLst/>
          </a:prstGeom>
          <a:noFill/>
        </p:spPr>
        <p:txBody>
          <a:bodyPr wrap="square" rtlCol="0">
            <a:spAutoFit/>
          </a:bodyPr>
          <a:lstStyle/>
          <a:p>
            <a:r>
              <a:rPr lang="vi-VN" sz="2200" b="1">
                <a:solidFill>
                  <a:srgbClr val="C00000"/>
                </a:solidFill>
              </a:rPr>
              <a:t>Chôn xác lợn chết, nhau thai</a:t>
            </a:r>
          </a:p>
          <a:p>
            <a:pPr marL="342900" indent="-342900" algn="just">
              <a:buFont typeface="Wingdings" panose="05000000000000000000" pitchFamily="2" charset="2"/>
              <a:buChar char="ü"/>
            </a:pPr>
            <a:r>
              <a:rPr lang="vi-VN" sz="2000" b="1" smtClean="0">
                <a:solidFill>
                  <a:srgbClr val="002060"/>
                </a:solidFill>
              </a:rPr>
              <a:t>Dễ </a:t>
            </a:r>
            <a:r>
              <a:rPr lang="vi-VN" sz="2000" b="1">
                <a:solidFill>
                  <a:srgbClr val="002060"/>
                </a:solidFill>
              </a:rPr>
              <a:t>thực hiện, cần áp dụng các biện pháp tiêu độc khử trùng khi </a:t>
            </a:r>
            <a:r>
              <a:rPr lang="vi-VN" sz="2000" b="1" smtClean="0">
                <a:solidFill>
                  <a:srgbClr val="002060"/>
                </a:solidFill>
              </a:rPr>
              <a:t>chôn</a:t>
            </a:r>
            <a:endParaRPr lang="vi-VN" sz="2000" b="1">
              <a:solidFill>
                <a:srgbClr val="002060"/>
              </a:solidFill>
            </a:endParaRPr>
          </a:p>
          <a:p>
            <a:pPr marL="342900" indent="-342900" algn="just">
              <a:buFont typeface="Wingdings" panose="05000000000000000000" pitchFamily="2" charset="2"/>
              <a:buChar char="ü"/>
            </a:pPr>
            <a:r>
              <a:rPr lang="vi-VN" sz="2000" b="1">
                <a:solidFill>
                  <a:srgbClr val="002060"/>
                </a:solidFill>
              </a:rPr>
              <a:t>Phù hợp với </a:t>
            </a:r>
            <a:r>
              <a:rPr lang="vi-VN" sz="2000" b="1" smtClean="0">
                <a:solidFill>
                  <a:srgbClr val="002060"/>
                </a:solidFill>
              </a:rPr>
              <a:t>lượng </a:t>
            </a:r>
            <a:r>
              <a:rPr lang="vi-VN" sz="2000" b="1">
                <a:solidFill>
                  <a:srgbClr val="002060"/>
                </a:solidFill>
              </a:rPr>
              <a:t>tiêu hủy </a:t>
            </a:r>
            <a:r>
              <a:rPr lang="vi-VN" sz="2000" b="1" smtClean="0">
                <a:solidFill>
                  <a:srgbClr val="002060"/>
                </a:solidFill>
              </a:rPr>
              <a:t>nhỏ, </a:t>
            </a:r>
            <a:r>
              <a:rPr lang="vi-VN" sz="2000" b="1">
                <a:solidFill>
                  <a:srgbClr val="002060"/>
                </a:solidFill>
              </a:rPr>
              <a:t>trại chăn nuôi xa khu dân cư, có đất </a:t>
            </a:r>
            <a:r>
              <a:rPr lang="vi-VN" sz="2000" b="1" smtClean="0">
                <a:solidFill>
                  <a:srgbClr val="002060"/>
                </a:solidFill>
              </a:rPr>
              <a:t>rộng</a:t>
            </a:r>
            <a:endParaRPr lang="vi-VN" sz="2000" b="1">
              <a:solidFill>
                <a:srgbClr val="002060"/>
              </a:solidFill>
            </a:endParaRPr>
          </a:p>
          <a:p>
            <a:pPr marL="342900" indent="-342900" algn="just">
              <a:buFont typeface="Wingdings" panose="05000000000000000000" pitchFamily="2" charset="2"/>
              <a:buChar char="ü"/>
            </a:pPr>
            <a:r>
              <a:rPr lang="vi-VN" sz="2000" b="1">
                <a:solidFill>
                  <a:srgbClr val="002060"/>
                </a:solidFill>
              </a:rPr>
              <a:t>Hạn chế: </a:t>
            </a:r>
            <a:endParaRPr lang="vi-VN" sz="2000" b="1" smtClean="0">
              <a:solidFill>
                <a:srgbClr val="002060"/>
              </a:solidFill>
            </a:endParaRPr>
          </a:p>
          <a:p>
            <a:pPr lvl="1" algn="just"/>
            <a:r>
              <a:rPr lang="vi-VN" sz="2000" b="1" smtClean="0">
                <a:solidFill>
                  <a:srgbClr val="002060"/>
                </a:solidFill>
              </a:rPr>
              <a:t>+ ảnh </a:t>
            </a:r>
            <a:r>
              <a:rPr lang="vi-VN" sz="2000" b="1">
                <a:solidFill>
                  <a:srgbClr val="002060"/>
                </a:solidFill>
              </a:rPr>
              <a:t>hưởng nguồn nước </a:t>
            </a:r>
            <a:r>
              <a:rPr lang="vi-VN" sz="2000" b="1" smtClean="0">
                <a:solidFill>
                  <a:srgbClr val="002060"/>
                </a:solidFill>
              </a:rPr>
              <a:t>ngầm</a:t>
            </a:r>
          </a:p>
          <a:p>
            <a:pPr lvl="1" algn="just"/>
            <a:r>
              <a:rPr lang="vi-VN" sz="2000" b="1" smtClean="0">
                <a:solidFill>
                  <a:srgbClr val="002060"/>
                </a:solidFill>
              </a:rPr>
              <a:t>+ lây </a:t>
            </a:r>
            <a:r>
              <a:rPr lang="vi-VN" sz="2000" b="1">
                <a:solidFill>
                  <a:srgbClr val="002060"/>
                </a:solidFill>
              </a:rPr>
              <a:t>nhiễm mầm bệnh nếu không thực hiện đúng kỹ thuật</a:t>
            </a:r>
            <a:r>
              <a:rPr lang="en-US" sz="2000" b="1">
                <a:solidFill>
                  <a:srgbClr val="002060"/>
                </a:solidFill>
              </a:rPr>
              <a:t>.</a:t>
            </a:r>
            <a:endParaRPr lang="vi-VN" sz="2000" b="1">
              <a:solidFill>
                <a:srgbClr val="002060"/>
              </a:solidFill>
            </a:endParaRPr>
          </a:p>
        </p:txBody>
      </p:sp>
      <p:pic>
        <p:nvPicPr>
          <p:cNvPr id="10" name="Picture 9"/>
          <p:cNvPicPr/>
          <p:nvPr/>
        </p:nvPicPr>
        <p:blipFill>
          <a:blip r:embed="rId7">
            <a:extLst>
              <a:ext uri="{28A0092B-C50C-407E-A947-70E740481C1C}">
                <a14:useLocalDpi xmlns:a14="http://schemas.microsoft.com/office/drawing/2010/main" val="0"/>
              </a:ext>
            </a:extLst>
          </a:blip>
          <a:stretch>
            <a:fillRect/>
          </a:stretch>
        </p:blipFill>
        <p:spPr>
          <a:xfrm>
            <a:off x="7397086" y="1323834"/>
            <a:ext cx="4276357" cy="3394442"/>
          </a:xfrm>
          <a:prstGeom prst="rect">
            <a:avLst/>
          </a:prstGeom>
        </p:spPr>
      </p:pic>
      <p:sp>
        <p:nvSpPr>
          <p:cNvPr id="8" name="TextBox 7"/>
          <p:cNvSpPr txBox="1"/>
          <p:nvPr/>
        </p:nvSpPr>
        <p:spPr>
          <a:xfrm>
            <a:off x="7397086" y="4949391"/>
            <a:ext cx="4640240" cy="646331"/>
          </a:xfrm>
          <a:prstGeom prst="rect">
            <a:avLst/>
          </a:prstGeom>
          <a:noFill/>
        </p:spPr>
        <p:txBody>
          <a:bodyPr wrap="square" rtlCol="0">
            <a:spAutoFit/>
          </a:bodyPr>
          <a:lstStyle/>
          <a:p>
            <a:pPr algn="ctr"/>
            <a:r>
              <a:rPr lang="vi-VN" b="1">
                <a:solidFill>
                  <a:srgbClr val="0000CC"/>
                </a:solidFill>
              </a:rPr>
              <a:t>Sơ đồ hố chôn xác lợn chết và các sản </a:t>
            </a:r>
            <a:r>
              <a:rPr lang="vi-VN" b="1" smtClean="0">
                <a:solidFill>
                  <a:srgbClr val="0000CC"/>
                </a:solidFill>
              </a:rPr>
              <a:t>phẩm từ </a:t>
            </a:r>
            <a:r>
              <a:rPr lang="vi-VN" b="1">
                <a:solidFill>
                  <a:srgbClr val="0000CC"/>
                </a:solidFill>
              </a:rPr>
              <a:t>lợn</a:t>
            </a:r>
            <a:endParaRPr lang="vi-VN">
              <a:solidFill>
                <a:srgbClr val="0000CC"/>
              </a:solidFill>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794" y="4188196"/>
            <a:ext cx="3645353" cy="2067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4887" y="4148440"/>
            <a:ext cx="3371159" cy="2067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431A064-5CDF-450E-BE89-B44866A0C1F2}" type="slidenum">
              <a:rPr lang="en-US" smtClean="0"/>
              <a:pPr/>
              <a:t>26</a:t>
            </a:fld>
            <a:endParaRPr lang="en-US"/>
          </a:p>
        </p:txBody>
      </p:sp>
    </p:spTree>
    <p:extLst>
      <p:ext uri="{BB962C8B-B14F-4D97-AF65-F5344CB8AC3E}">
        <p14:creationId xmlns:p14="http://schemas.microsoft.com/office/powerpoint/2010/main" val="220583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0039219"/>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076443" y="212722"/>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5.2.2. </a:t>
            </a:r>
            <a:r>
              <a:rPr lang="en-US" sz="2400" b="1">
                <a:solidFill>
                  <a:schemeClr val="bg1"/>
                </a:solidFill>
                <a:latin typeface="Arial "/>
                <a:ea typeface="Roboto"/>
              </a:rPr>
              <a:t>XỬ LÝ XÁC LỢN CHẾT, NHAU THAI</a:t>
            </a:r>
            <a:endParaRPr lang="vi-VN" sz="2400" b="1" dirty="0">
              <a:solidFill>
                <a:schemeClr val="bg1"/>
              </a:solidFill>
              <a:latin typeface="Arial "/>
              <a:ea typeface="Roboto"/>
            </a:endParaRPr>
          </a:p>
        </p:txBody>
      </p:sp>
      <p:sp>
        <p:nvSpPr>
          <p:cNvPr id="3" name="TextBox 2"/>
          <p:cNvSpPr txBox="1"/>
          <p:nvPr/>
        </p:nvSpPr>
        <p:spPr>
          <a:xfrm>
            <a:off x="1020639" y="1518899"/>
            <a:ext cx="9960550" cy="3077766"/>
          </a:xfrm>
          <a:prstGeom prst="rect">
            <a:avLst/>
          </a:prstGeom>
          <a:noFill/>
        </p:spPr>
        <p:txBody>
          <a:bodyPr wrap="square" rtlCol="0">
            <a:spAutoFit/>
          </a:bodyPr>
          <a:lstStyle/>
          <a:p>
            <a:pPr lvl="0">
              <a:spcBef>
                <a:spcPts val="600"/>
              </a:spcBef>
              <a:spcAft>
                <a:spcPts val="600"/>
              </a:spcAft>
            </a:pPr>
            <a:r>
              <a:rPr lang="en-US" sz="2400" b="1">
                <a:solidFill>
                  <a:srgbClr val="C00000"/>
                </a:solidFill>
                <a:latin typeface="Arial" panose="020B0604020202020204" pitchFamily="34" charset="0"/>
                <a:cs typeface="Arial" panose="020B0604020202020204" pitchFamily="34" charset="0"/>
              </a:rPr>
              <a:t>Nấu chín lợn chết, nhau thai:</a:t>
            </a:r>
            <a:endParaRPr lang="vi-VN" sz="2400" b="1">
              <a:solidFill>
                <a:srgbClr val="C00000"/>
              </a:solidFill>
              <a:latin typeface="Arial" panose="020B0604020202020204" pitchFamily="34" charset="0"/>
              <a:cs typeface="Arial" panose="020B0604020202020204" pitchFamily="34" charset="0"/>
            </a:endParaRPr>
          </a:p>
          <a:p>
            <a:pPr marL="457200" indent="-457200" algn="just">
              <a:spcBef>
                <a:spcPts val="1200"/>
              </a:spcBef>
              <a:spcAft>
                <a:spcPts val="600"/>
              </a:spcAft>
              <a:buFont typeface="Wingdings" panose="05000000000000000000" pitchFamily="2" charset="2"/>
              <a:buChar char="ü"/>
            </a:pPr>
            <a:r>
              <a:rPr lang="en-US" sz="2200" b="1">
                <a:solidFill>
                  <a:srgbClr val="002060"/>
                </a:solidFill>
                <a:latin typeface="Arial" panose="020B0604020202020204" pitchFamily="34" charset="0"/>
                <a:cs typeface="Arial" panose="020B0604020202020204" pitchFamily="34" charset="0"/>
              </a:rPr>
              <a:t>Diệt được các loại mầm </a:t>
            </a:r>
            <a:r>
              <a:rPr lang="en-US" sz="2200" b="1" smtClean="0">
                <a:solidFill>
                  <a:srgbClr val="002060"/>
                </a:solidFill>
                <a:latin typeface="Arial" panose="020B0604020202020204" pitchFamily="34" charset="0"/>
                <a:cs typeface="Arial" panose="020B0604020202020204" pitchFamily="34" charset="0"/>
              </a:rPr>
              <a:t>bệnh</a:t>
            </a:r>
            <a:endParaRPr lang="vi-VN" sz="2200" b="1">
              <a:solidFill>
                <a:srgbClr val="002060"/>
              </a:solidFill>
              <a:latin typeface="Arial" panose="020B0604020202020204" pitchFamily="34" charset="0"/>
              <a:cs typeface="Arial" panose="020B0604020202020204" pitchFamily="34" charset="0"/>
            </a:endParaRPr>
          </a:p>
          <a:p>
            <a:pPr marL="457200" indent="-457200" algn="just">
              <a:spcBef>
                <a:spcPts val="1200"/>
              </a:spcBef>
              <a:spcAft>
                <a:spcPts val="600"/>
              </a:spcAft>
              <a:buFont typeface="Wingdings" panose="05000000000000000000" pitchFamily="2" charset="2"/>
              <a:buChar char="ü"/>
            </a:pPr>
            <a:r>
              <a:rPr lang="en-US" sz="2200" b="1">
                <a:solidFill>
                  <a:srgbClr val="002060"/>
                </a:solidFill>
                <a:latin typeface="Arial" panose="020B0604020202020204" pitchFamily="34" charset="0"/>
                <a:cs typeface="Arial" panose="020B0604020202020204" pitchFamily="34" charset="0"/>
              </a:rPr>
              <a:t>Tận dụng được nguồn thức ăn giầu </a:t>
            </a:r>
            <a:r>
              <a:rPr lang="vi-VN" sz="2200" b="1">
                <a:solidFill>
                  <a:srgbClr val="002060"/>
                </a:solidFill>
                <a:latin typeface="Arial" panose="020B0604020202020204" pitchFamily="34" charset="0"/>
                <a:cs typeface="Arial" panose="020B0604020202020204" pitchFamily="34" charset="0"/>
              </a:rPr>
              <a:t>p</a:t>
            </a:r>
            <a:r>
              <a:rPr lang="en-US" sz="2200" b="1">
                <a:solidFill>
                  <a:srgbClr val="002060"/>
                </a:solidFill>
                <a:latin typeface="Arial" panose="020B0604020202020204" pitchFamily="34" charset="0"/>
                <a:cs typeface="Arial" panose="020B0604020202020204" pitchFamily="34" charset="0"/>
              </a:rPr>
              <a:t>rotein, sau khi nấu chín có thể làm thức ăn </a:t>
            </a:r>
            <a:r>
              <a:rPr lang="vi-VN" sz="2200" b="1">
                <a:solidFill>
                  <a:srgbClr val="002060"/>
                </a:solidFill>
                <a:latin typeface="Arial" panose="020B0604020202020204" pitchFamily="34" charset="0"/>
                <a:cs typeface="Arial" panose="020B0604020202020204" pitchFamily="34" charset="0"/>
              </a:rPr>
              <a:t>nuôi chó</a:t>
            </a:r>
            <a:r>
              <a:rPr lang="en-US" sz="2200" b="1">
                <a:solidFill>
                  <a:srgbClr val="002060"/>
                </a:solidFill>
                <a:latin typeface="Arial" panose="020B0604020202020204" pitchFamily="34" charset="0"/>
                <a:cs typeface="Arial" panose="020B0604020202020204" pitchFamily="34" charset="0"/>
              </a:rPr>
              <a:t>,</a:t>
            </a:r>
            <a:r>
              <a:rPr lang="vi-VN" sz="2200" b="1">
                <a:solidFill>
                  <a:srgbClr val="002060"/>
                </a:solidFill>
                <a:latin typeface="Arial" panose="020B0604020202020204" pitchFamily="34" charset="0"/>
                <a:cs typeface="Arial" panose="020B0604020202020204" pitchFamily="34" charset="0"/>
              </a:rPr>
              <a:t> </a:t>
            </a:r>
            <a:r>
              <a:rPr lang="vi-VN" sz="2200" b="1" smtClean="0">
                <a:solidFill>
                  <a:srgbClr val="002060"/>
                </a:solidFill>
                <a:latin typeface="Arial" panose="020B0604020202020204" pitchFamily="34" charset="0"/>
                <a:cs typeface="Arial" panose="020B0604020202020204" pitchFamily="34" charset="0"/>
              </a:rPr>
              <a:t>mèo</a:t>
            </a:r>
            <a:r>
              <a:rPr lang="en-US" sz="2200" b="1" smtClean="0">
                <a:solidFill>
                  <a:srgbClr val="002060"/>
                </a:solidFill>
                <a:latin typeface="Arial" panose="020B0604020202020204" pitchFamily="34" charset="0"/>
                <a:cs typeface="Arial" panose="020B0604020202020204" pitchFamily="34" charset="0"/>
              </a:rPr>
              <a:t> </a:t>
            </a:r>
            <a:r>
              <a:rPr lang="en-US" sz="2200" b="1">
                <a:solidFill>
                  <a:srgbClr val="002060"/>
                </a:solidFill>
                <a:latin typeface="Arial" panose="020B0604020202020204" pitchFamily="34" charset="0"/>
                <a:cs typeface="Arial" panose="020B0604020202020204" pitchFamily="34" charset="0"/>
              </a:rPr>
              <a:t>và nuôi trồng thuỷ </a:t>
            </a:r>
            <a:r>
              <a:rPr lang="en-US" sz="2200" b="1" smtClean="0">
                <a:solidFill>
                  <a:srgbClr val="002060"/>
                </a:solidFill>
                <a:latin typeface="Arial" panose="020B0604020202020204" pitchFamily="34" charset="0"/>
                <a:cs typeface="Arial" panose="020B0604020202020204" pitchFamily="34" charset="0"/>
              </a:rPr>
              <a:t>sản</a:t>
            </a:r>
            <a:endParaRPr lang="vi-VN" sz="2200" b="1">
              <a:solidFill>
                <a:srgbClr val="002060"/>
              </a:solidFill>
              <a:latin typeface="Arial" panose="020B0604020202020204" pitchFamily="34" charset="0"/>
              <a:cs typeface="Arial" panose="020B0604020202020204" pitchFamily="34" charset="0"/>
            </a:endParaRPr>
          </a:p>
          <a:p>
            <a:pPr marL="457200" indent="-457200" algn="just">
              <a:spcBef>
                <a:spcPts val="1200"/>
              </a:spcBef>
              <a:spcAft>
                <a:spcPts val="600"/>
              </a:spcAft>
              <a:buFont typeface="Wingdings" panose="05000000000000000000" pitchFamily="2" charset="2"/>
              <a:buChar char="ü"/>
            </a:pPr>
            <a:r>
              <a:rPr lang="en-US" sz="2200" b="1">
                <a:solidFill>
                  <a:srgbClr val="002060"/>
                </a:solidFill>
                <a:latin typeface="Arial" panose="020B0604020202020204" pitchFamily="34" charset="0"/>
                <a:cs typeface="Arial" panose="020B0604020202020204" pitchFamily="34" charset="0"/>
              </a:rPr>
              <a:t>Giảm ô nhiễm vào nguồn nước, đất và không </a:t>
            </a:r>
            <a:r>
              <a:rPr lang="en-US" sz="2200" b="1" smtClean="0">
                <a:solidFill>
                  <a:srgbClr val="002060"/>
                </a:solidFill>
                <a:latin typeface="Arial" panose="020B0604020202020204" pitchFamily="34" charset="0"/>
                <a:cs typeface="Arial" panose="020B0604020202020204" pitchFamily="34" charset="0"/>
              </a:rPr>
              <a:t>khí</a:t>
            </a:r>
          </a:p>
          <a:p>
            <a:pPr marL="457200" indent="-457200" algn="just">
              <a:spcBef>
                <a:spcPts val="1200"/>
              </a:spcBef>
              <a:spcAft>
                <a:spcPts val="600"/>
              </a:spcAft>
              <a:buFont typeface="Wingdings" panose="05000000000000000000" pitchFamily="2" charset="2"/>
              <a:buChar char="ü"/>
            </a:pPr>
            <a:r>
              <a:rPr lang="en-US" sz="2200" b="1">
                <a:solidFill>
                  <a:srgbClr val="002060"/>
                </a:solidFill>
                <a:latin typeface="Arial" panose="020B0604020202020204" pitchFamily="34" charset="0"/>
                <a:cs typeface="Arial" panose="020B0604020202020204" pitchFamily="34" charset="0"/>
              </a:rPr>
              <a:t>Phù hợp quy mô trang trại vừa và </a:t>
            </a:r>
            <a:r>
              <a:rPr lang="en-US" sz="2200" b="1" smtClean="0">
                <a:solidFill>
                  <a:srgbClr val="002060"/>
                </a:solidFill>
                <a:latin typeface="Arial" panose="020B0604020202020204" pitchFamily="34" charset="0"/>
                <a:cs typeface="Arial" panose="020B0604020202020204" pitchFamily="34" charset="0"/>
              </a:rPr>
              <a:t>nhỏ.</a:t>
            </a:r>
            <a:endParaRPr lang="vi-VN" sz="2200" b="1">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27</a:t>
            </a:fld>
            <a:endParaRPr lang="en-US"/>
          </a:p>
        </p:txBody>
      </p:sp>
    </p:spTree>
    <p:extLst>
      <p:ext uri="{BB962C8B-B14F-4D97-AF65-F5344CB8AC3E}">
        <p14:creationId xmlns:p14="http://schemas.microsoft.com/office/powerpoint/2010/main" val="683186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3976357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395225" y="248843"/>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5.2.2. </a:t>
            </a:r>
            <a:r>
              <a:rPr lang="en-US" sz="2400" b="1">
                <a:solidFill>
                  <a:schemeClr val="bg1"/>
                </a:solidFill>
                <a:latin typeface="Arial "/>
                <a:ea typeface="Roboto"/>
              </a:rPr>
              <a:t>XỬ LÝ XÁC LỢN CHẾT, NHAU THAI</a:t>
            </a:r>
            <a:endParaRPr lang="vi-VN" sz="2400" b="1" dirty="0">
              <a:solidFill>
                <a:schemeClr val="bg1"/>
              </a:solidFill>
              <a:latin typeface="Arial "/>
              <a:ea typeface="Roboto"/>
            </a:endParaRPr>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6770438" y="1686920"/>
            <a:ext cx="4903006" cy="3553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8696" y="1296537"/>
            <a:ext cx="6204626" cy="4632037"/>
          </a:xfrm>
          <a:prstGeom prst="rect">
            <a:avLst/>
          </a:prstGeom>
          <a:noFill/>
        </p:spPr>
        <p:txBody>
          <a:bodyPr wrap="square" rtlCol="0">
            <a:spAutoFit/>
          </a:bodyPr>
          <a:lstStyle/>
          <a:p>
            <a:r>
              <a:rPr lang="vi-VN" sz="2000" b="1">
                <a:solidFill>
                  <a:srgbClr val="C00000"/>
                </a:solidFill>
              </a:rPr>
              <a:t>Đốt xác lợn </a:t>
            </a:r>
            <a:r>
              <a:rPr lang="vi-VN" sz="2000" b="1" smtClean="0">
                <a:solidFill>
                  <a:srgbClr val="C00000"/>
                </a:solidFill>
              </a:rPr>
              <a:t>chết</a:t>
            </a:r>
            <a:endParaRPr lang="vi-VN" sz="2000" b="1">
              <a:solidFill>
                <a:srgbClr val="C00000"/>
              </a:solidFill>
            </a:endParaRPr>
          </a:p>
          <a:p>
            <a:pPr marL="342900" indent="-342900" algn="just">
              <a:spcBef>
                <a:spcPts val="600"/>
              </a:spcBef>
              <a:spcAft>
                <a:spcPts val="600"/>
              </a:spcAft>
              <a:buFont typeface="Wingdings" panose="05000000000000000000" pitchFamily="2" charset="2"/>
              <a:buChar char="ü"/>
            </a:pPr>
            <a:r>
              <a:rPr lang="vi-VN" sz="2000" b="1"/>
              <a:t> </a:t>
            </a:r>
            <a:r>
              <a:rPr lang="vi-VN" sz="2000" b="1">
                <a:solidFill>
                  <a:srgbClr val="002060"/>
                </a:solidFill>
              </a:rPr>
              <a:t>Lò đốt phải đặt xa khu chuồng nuôi, khu dân </a:t>
            </a:r>
            <a:r>
              <a:rPr lang="vi-VN" sz="2000" b="1" smtClean="0">
                <a:solidFill>
                  <a:srgbClr val="002060"/>
                </a:solidFill>
              </a:rPr>
              <a:t>cư</a:t>
            </a:r>
            <a:endParaRPr lang="vi-VN" sz="2000" b="1">
              <a:solidFill>
                <a:srgbClr val="002060"/>
              </a:solidFill>
            </a:endParaRPr>
          </a:p>
          <a:p>
            <a:pPr marL="342900" indent="-342900" algn="just">
              <a:spcBef>
                <a:spcPts val="600"/>
              </a:spcBef>
              <a:spcAft>
                <a:spcPts val="600"/>
              </a:spcAft>
              <a:buFont typeface="Wingdings" panose="05000000000000000000" pitchFamily="2" charset="2"/>
              <a:buChar char="ü"/>
            </a:pPr>
            <a:r>
              <a:rPr lang="vi-VN" sz="2000" b="1">
                <a:solidFill>
                  <a:srgbClr val="002060"/>
                </a:solidFill>
              </a:rPr>
              <a:t> Địa điểm đốt phải thuận tiện cho việc vận chuyển nhiên liệu, xác </a:t>
            </a:r>
            <a:r>
              <a:rPr lang="vi-VN" sz="2000" b="1" smtClean="0">
                <a:solidFill>
                  <a:srgbClr val="002060"/>
                </a:solidFill>
              </a:rPr>
              <a:t>lợn</a:t>
            </a:r>
            <a:endParaRPr lang="vi-VN" sz="2000" b="1">
              <a:solidFill>
                <a:srgbClr val="002060"/>
              </a:solidFill>
            </a:endParaRPr>
          </a:p>
          <a:p>
            <a:pPr marL="342900" indent="-342900" algn="just">
              <a:spcBef>
                <a:spcPts val="600"/>
              </a:spcBef>
              <a:spcAft>
                <a:spcPts val="600"/>
              </a:spcAft>
              <a:buFont typeface="Wingdings" panose="05000000000000000000" pitchFamily="2" charset="2"/>
              <a:buChar char="ü"/>
            </a:pPr>
            <a:r>
              <a:rPr lang="vi-VN" sz="2000" b="1">
                <a:solidFill>
                  <a:srgbClr val="002060"/>
                </a:solidFill>
              </a:rPr>
              <a:t> Xác lợn chết cần phải đốt càng sớm càng </a:t>
            </a:r>
            <a:r>
              <a:rPr lang="vi-VN" sz="2000" b="1" smtClean="0">
                <a:solidFill>
                  <a:srgbClr val="002060"/>
                </a:solidFill>
              </a:rPr>
              <a:t>tốt</a:t>
            </a:r>
            <a:endParaRPr lang="vi-VN" sz="2000" b="1">
              <a:solidFill>
                <a:srgbClr val="002060"/>
              </a:solidFill>
            </a:endParaRPr>
          </a:p>
          <a:p>
            <a:pPr marL="342900" indent="-342900" algn="just">
              <a:spcBef>
                <a:spcPts val="600"/>
              </a:spcBef>
              <a:spcAft>
                <a:spcPts val="600"/>
              </a:spcAft>
              <a:buFont typeface="Wingdings" panose="05000000000000000000" pitchFamily="2" charset="2"/>
              <a:buChar char="ü"/>
            </a:pPr>
            <a:r>
              <a:rPr lang="vi-VN" sz="2000" b="1">
                <a:solidFill>
                  <a:srgbClr val="002060"/>
                </a:solidFill>
              </a:rPr>
              <a:t> Đảm bảo đủ nhiên liệu để đốt hoàn toàn xác </a:t>
            </a:r>
            <a:r>
              <a:rPr lang="vi-VN" sz="2000" b="1" smtClean="0">
                <a:solidFill>
                  <a:srgbClr val="002060"/>
                </a:solidFill>
              </a:rPr>
              <a:t>lợn</a:t>
            </a:r>
            <a:endParaRPr lang="vi-VN" sz="2000" b="1">
              <a:solidFill>
                <a:srgbClr val="002060"/>
              </a:solidFill>
            </a:endParaRPr>
          </a:p>
          <a:p>
            <a:pPr marL="342900" indent="-342900" algn="just">
              <a:spcBef>
                <a:spcPts val="600"/>
              </a:spcBef>
              <a:spcAft>
                <a:spcPts val="600"/>
              </a:spcAft>
              <a:buFont typeface="Wingdings" panose="05000000000000000000" pitchFamily="2" charset="2"/>
              <a:buChar char="ü"/>
            </a:pPr>
            <a:r>
              <a:rPr lang="vi-VN" sz="2000" b="1">
                <a:solidFill>
                  <a:srgbClr val="002060"/>
                </a:solidFill>
              </a:rPr>
              <a:t> Tạo khoảng không để không khí lưu </a:t>
            </a:r>
            <a:r>
              <a:rPr lang="vi-VN" sz="2000" b="1" smtClean="0">
                <a:solidFill>
                  <a:srgbClr val="002060"/>
                </a:solidFill>
              </a:rPr>
              <a:t>thông (đào </a:t>
            </a:r>
            <a:r>
              <a:rPr lang="vi-VN" sz="2000" b="1">
                <a:solidFill>
                  <a:srgbClr val="002060"/>
                </a:solidFill>
              </a:rPr>
              <a:t>rãnh dưới giàn thiêu, nâng cao giàn </a:t>
            </a:r>
            <a:r>
              <a:rPr lang="vi-VN" sz="2000" b="1" smtClean="0">
                <a:solidFill>
                  <a:srgbClr val="002060"/>
                </a:solidFill>
              </a:rPr>
              <a:t>lửa)</a:t>
            </a:r>
            <a:endParaRPr lang="vi-VN" sz="2000" b="1">
              <a:solidFill>
                <a:srgbClr val="002060"/>
              </a:solidFill>
            </a:endParaRPr>
          </a:p>
          <a:p>
            <a:pPr marL="342900" indent="-342900" algn="just">
              <a:spcBef>
                <a:spcPts val="600"/>
              </a:spcBef>
              <a:spcAft>
                <a:spcPts val="600"/>
              </a:spcAft>
              <a:buFont typeface="Wingdings" panose="05000000000000000000" pitchFamily="2" charset="2"/>
              <a:buChar char="ü"/>
            </a:pPr>
            <a:r>
              <a:rPr lang="vi-VN" sz="2000" b="1">
                <a:solidFill>
                  <a:srgbClr val="002060"/>
                </a:solidFill>
              </a:rPr>
              <a:t> Thực hiện tốt tiêu độc, khử trùng cho người tham gia, phương tiện vận chuyển...</a:t>
            </a:r>
          </a:p>
        </p:txBody>
      </p:sp>
      <p:sp>
        <p:nvSpPr>
          <p:cNvPr id="7" name="TextBox 6"/>
          <p:cNvSpPr txBox="1"/>
          <p:nvPr/>
        </p:nvSpPr>
        <p:spPr>
          <a:xfrm>
            <a:off x="6770438" y="5486396"/>
            <a:ext cx="4903006" cy="769441"/>
          </a:xfrm>
          <a:prstGeom prst="rect">
            <a:avLst/>
          </a:prstGeom>
          <a:noFill/>
        </p:spPr>
        <p:txBody>
          <a:bodyPr wrap="square" rtlCol="0">
            <a:spAutoFit/>
          </a:bodyPr>
          <a:lstStyle/>
          <a:p>
            <a:pPr algn="ctr"/>
            <a:r>
              <a:rPr lang="vi-VN" sz="2200" b="1">
                <a:solidFill>
                  <a:srgbClr val="0B02BE"/>
                </a:solidFill>
              </a:rPr>
              <a:t>Giàn thiêu lợn chết sử dụng khí biogas</a:t>
            </a:r>
            <a:endParaRPr lang="vi-VN" sz="2200">
              <a:solidFill>
                <a:srgbClr val="0B02BE"/>
              </a:solidFill>
            </a:endParaRPr>
          </a:p>
        </p:txBody>
      </p:sp>
      <p:sp>
        <p:nvSpPr>
          <p:cNvPr id="8" name="Slide Number Placeholder 7"/>
          <p:cNvSpPr>
            <a:spLocks noGrp="1"/>
          </p:cNvSpPr>
          <p:nvPr>
            <p:ph type="sldNum" sz="quarter" idx="12"/>
          </p:nvPr>
        </p:nvSpPr>
        <p:spPr/>
        <p:txBody>
          <a:bodyPr/>
          <a:lstStyle/>
          <a:p>
            <a:fld id="{5431A064-5CDF-450E-BE89-B44866A0C1F2}" type="slidenum">
              <a:rPr lang="en-US" smtClean="0"/>
              <a:pPr/>
              <a:t>28</a:t>
            </a:fld>
            <a:endParaRPr lang="en-US"/>
          </a:p>
        </p:txBody>
      </p:sp>
    </p:spTree>
    <p:extLst>
      <p:ext uri="{BB962C8B-B14F-4D97-AF65-F5344CB8AC3E}">
        <p14:creationId xmlns:p14="http://schemas.microsoft.com/office/powerpoint/2010/main" val="42464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43008589"/>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302946" y="169596"/>
            <a:ext cx="11772405" cy="461665"/>
          </a:xfrm>
          <a:prstGeom prst="rect">
            <a:avLst/>
          </a:prstGeom>
        </p:spPr>
        <p:txBody>
          <a:bodyPr wrap="square">
            <a:spAutoFit/>
          </a:bodyPr>
          <a:lstStyle/>
          <a:p>
            <a:pPr marL="0" lvl="2" algn="ctr">
              <a:buSzPts val="2000"/>
            </a:pPr>
            <a:r>
              <a:rPr lang="vi-VN" sz="2400" b="1">
                <a:solidFill>
                  <a:schemeClr val="bg1"/>
                </a:solidFill>
                <a:latin typeface="Arial" panose="020B0604020202020204" pitchFamily="34" charset="0"/>
                <a:ea typeface="Roboto"/>
                <a:cs typeface="Arial" panose="020B0604020202020204" pitchFamily="34" charset="0"/>
              </a:rPr>
              <a:t>5.3. </a:t>
            </a:r>
            <a:r>
              <a:rPr lang="en-US" sz="2400" b="1">
                <a:solidFill>
                  <a:schemeClr val="bg1"/>
                </a:solidFill>
                <a:latin typeface="Arial" panose="020B0604020202020204" pitchFamily="34" charset="0"/>
                <a:ea typeface="Roboto"/>
                <a:cs typeface="Arial" panose="020B0604020202020204" pitchFamily="34" charset="0"/>
              </a:rPr>
              <a:t>XỬ LÝ CHẤT THẢI RẮN CÓ NGUỒN GỐC VÔ C</a:t>
            </a:r>
            <a:r>
              <a:rPr lang="vi-VN" sz="2400" b="1">
                <a:solidFill>
                  <a:schemeClr val="bg1"/>
                </a:solidFill>
                <a:latin typeface="Arial" panose="020B0604020202020204" pitchFamily="34" charset="0"/>
                <a:ea typeface="Roboto"/>
                <a:cs typeface="Arial" panose="020B0604020202020204" pitchFamily="34" charset="0"/>
              </a:rPr>
              <a:t>Ơ</a:t>
            </a:r>
            <a:endParaRPr lang="vi-VN" sz="2400" b="1" dirty="0">
              <a:solidFill>
                <a:schemeClr val="bg1"/>
              </a:solidFill>
              <a:latin typeface="Arial" panose="020B0604020202020204" pitchFamily="34" charset="0"/>
              <a:ea typeface="Roboto"/>
              <a:cs typeface="Arial" panose="020B0604020202020204" pitchFamily="34" charset="0"/>
            </a:endParaRPr>
          </a:p>
        </p:txBody>
      </p:sp>
      <p:sp>
        <p:nvSpPr>
          <p:cNvPr id="3" name="TextBox 2"/>
          <p:cNvSpPr txBox="1"/>
          <p:nvPr/>
        </p:nvSpPr>
        <p:spPr>
          <a:xfrm>
            <a:off x="748146" y="1160060"/>
            <a:ext cx="10434379" cy="3493264"/>
          </a:xfrm>
          <a:prstGeom prst="rect">
            <a:avLst/>
          </a:prstGeom>
          <a:noFill/>
        </p:spPr>
        <p:txBody>
          <a:bodyPr wrap="square" rtlCol="0">
            <a:spAutoFit/>
          </a:bodyPr>
          <a:lstStyle/>
          <a:p>
            <a:pPr marL="342900" lvl="0" indent="-342900">
              <a:spcBef>
                <a:spcPts val="600"/>
              </a:spcBef>
              <a:spcAft>
                <a:spcPts val="1200"/>
              </a:spcAft>
              <a:buFont typeface="Wingdings" panose="05000000000000000000" pitchFamily="2" charset="2"/>
              <a:buChar char="ü"/>
            </a:pPr>
            <a:r>
              <a:rPr lang="nb-NO" sz="2200" b="1">
                <a:solidFill>
                  <a:srgbClr val="002060"/>
                </a:solidFill>
                <a:latin typeface="Arial" panose="020B0604020202020204" pitchFamily="34" charset="0"/>
                <a:cs typeface="Arial" panose="020B0604020202020204" pitchFamily="34" charset="0"/>
              </a:rPr>
              <a:t>Chất thải rắn nguồn gốc kim loại </a:t>
            </a:r>
            <a:r>
              <a:rPr lang="vi-VN" sz="2200" b="1">
                <a:solidFill>
                  <a:srgbClr val="002060"/>
                </a:solidFill>
                <a:latin typeface="Arial" panose="020B0604020202020204" pitchFamily="34" charset="0"/>
                <a:cs typeface="Arial" panose="020B0604020202020204" pitchFamily="34" charset="0"/>
              </a:rPr>
              <a:t>(</a:t>
            </a:r>
            <a:r>
              <a:rPr lang="nb-NO" sz="2200" b="1">
                <a:solidFill>
                  <a:srgbClr val="002060"/>
                </a:solidFill>
                <a:latin typeface="Arial" panose="020B0604020202020204" pitchFamily="34" charset="0"/>
                <a:cs typeface="Arial" panose="020B0604020202020204" pitchFamily="34" charset="0"/>
              </a:rPr>
              <a:t>khung chuồng, mái chuồng...</a:t>
            </a:r>
            <a:r>
              <a:rPr lang="vi-VN" sz="2200" b="1">
                <a:solidFill>
                  <a:srgbClr val="002060"/>
                </a:solidFill>
                <a:latin typeface="Arial" panose="020B0604020202020204" pitchFamily="34" charset="0"/>
                <a:cs typeface="Arial" panose="020B0604020202020204" pitchFamily="34" charset="0"/>
              </a:rPr>
              <a:t>):</a:t>
            </a:r>
            <a:r>
              <a:rPr lang="nb-NO" sz="2200" b="1">
                <a:solidFill>
                  <a:srgbClr val="002060"/>
                </a:solidFill>
                <a:latin typeface="Arial" panose="020B0604020202020204" pitchFamily="34" charset="0"/>
                <a:cs typeface="Arial" panose="020B0604020202020204" pitchFamily="34" charset="0"/>
              </a:rPr>
              <a:t> khử trùng trước khi đưa ra ngoài khu chăn </a:t>
            </a:r>
            <a:r>
              <a:rPr lang="nb-NO" sz="2200" b="1" smtClean="0">
                <a:solidFill>
                  <a:srgbClr val="002060"/>
                </a:solidFill>
                <a:latin typeface="Arial" panose="020B0604020202020204" pitchFamily="34" charset="0"/>
                <a:cs typeface="Arial" panose="020B0604020202020204" pitchFamily="34" charset="0"/>
              </a:rPr>
              <a:t>nuôi</a:t>
            </a:r>
            <a:endParaRPr lang="vi-VN" sz="2200" b="1">
              <a:solidFill>
                <a:srgbClr val="002060"/>
              </a:solidFill>
              <a:latin typeface="Arial" panose="020B0604020202020204" pitchFamily="34" charset="0"/>
              <a:cs typeface="Arial" panose="020B0604020202020204" pitchFamily="34" charset="0"/>
            </a:endParaRPr>
          </a:p>
          <a:p>
            <a:pPr marL="342900" lvl="0" indent="-342900">
              <a:spcBef>
                <a:spcPts val="600"/>
              </a:spcBef>
              <a:spcAft>
                <a:spcPts val="1200"/>
              </a:spcAft>
              <a:buFont typeface="Wingdings" panose="05000000000000000000" pitchFamily="2" charset="2"/>
              <a:buChar char="ü"/>
            </a:pPr>
            <a:r>
              <a:rPr lang="nb-NO" sz="2200" b="1" smtClean="0">
                <a:solidFill>
                  <a:srgbClr val="002060"/>
                </a:solidFill>
                <a:latin typeface="Arial" panose="020B0604020202020204" pitchFamily="34" charset="0"/>
                <a:cs typeface="Arial" panose="020B0604020202020204" pitchFamily="34" charset="0"/>
              </a:rPr>
              <a:t>Chất </a:t>
            </a:r>
            <a:r>
              <a:rPr lang="nb-NO" sz="2200" b="1">
                <a:solidFill>
                  <a:srgbClr val="002060"/>
                </a:solidFill>
                <a:latin typeface="Arial" panose="020B0604020202020204" pitchFamily="34" charset="0"/>
                <a:cs typeface="Arial" panose="020B0604020202020204" pitchFamily="34" charset="0"/>
              </a:rPr>
              <a:t>thải rắn </a:t>
            </a:r>
            <a:r>
              <a:rPr lang="vi-VN" sz="2200" b="1">
                <a:solidFill>
                  <a:srgbClr val="002060"/>
                </a:solidFill>
                <a:latin typeface="Arial" panose="020B0604020202020204" pitchFamily="34" charset="0"/>
                <a:cs typeface="Arial" panose="020B0604020202020204" pitchFamily="34" charset="0"/>
              </a:rPr>
              <a:t>bằng </a:t>
            </a:r>
            <a:r>
              <a:rPr lang="nb-NO" sz="2200" b="1">
                <a:solidFill>
                  <a:srgbClr val="002060"/>
                </a:solidFill>
                <a:latin typeface="Arial" panose="020B0604020202020204" pitchFamily="34" charset="0"/>
                <a:cs typeface="Arial" panose="020B0604020202020204" pitchFamily="34" charset="0"/>
              </a:rPr>
              <a:t>thuỷ tinh</a:t>
            </a:r>
            <a:r>
              <a:rPr lang="vi-VN" sz="2200" b="1">
                <a:solidFill>
                  <a:srgbClr val="002060"/>
                </a:solidFill>
                <a:latin typeface="Arial" panose="020B0604020202020204" pitchFamily="34" charset="0"/>
                <a:cs typeface="Arial" panose="020B0604020202020204" pitchFamily="34" charset="0"/>
              </a:rPr>
              <a:t> (c</a:t>
            </a:r>
            <a:r>
              <a:rPr lang="nb-NO" sz="2200" b="1">
                <a:solidFill>
                  <a:srgbClr val="002060"/>
                </a:solidFill>
                <a:latin typeface="Arial" panose="020B0604020202020204" pitchFamily="34" charset="0"/>
                <a:cs typeface="Arial" panose="020B0604020202020204" pitchFamily="34" charset="0"/>
              </a:rPr>
              <a:t>hai lọ, bơm tiêm, bóng đèn,...</a:t>
            </a:r>
            <a:r>
              <a:rPr lang="vi-VN" sz="2200" b="1">
                <a:solidFill>
                  <a:srgbClr val="002060"/>
                </a:solidFill>
                <a:latin typeface="Arial" panose="020B0604020202020204" pitchFamily="34" charset="0"/>
                <a:cs typeface="Arial" panose="020B0604020202020204" pitchFamily="34" charset="0"/>
              </a:rPr>
              <a:t>): </a:t>
            </a:r>
            <a:r>
              <a:rPr lang="nb-NO" sz="2200" b="1">
                <a:solidFill>
                  <a:srgbClr val="002060"/>
                </a:solidFill>
                <a:latin typeface="Arial" panose="020B0604020202020204" pitchFamily="34" charset="0"/>
                <a:cs typeface="Arial" panose="020B0604020202020204" pitchFamily="34" charset="0"/>
              </a:rPr>
              <a:t>thu gom tập trung tại một nơi riêng</a:t>
            </a:r>
            <a:r>
              <a:rPr lang="vi-VN" sz="2200" b="1">
                <a:solidFill>
                  <a:srgbClr val="002060"/>
                </a:solidFill>
                <a:latin typeface="Arial" panose="020B0604020202020204" pitchFamily="34" charset="0"/>
                <a:cs typeface="Arial" panose="020B0604020202020204" pitchFamily="34" charset="0"/>
              </a:rPr>
              <a:t> v</a:t>
            </a:r>
            <a:r>
              <a:rPr lang="nb-NO" sz="2200" b="1">
                <a:solidFill>
                  <a:srgbClr val="002060"/>
                </a:solidFill>
                <a:latin typeface="Arial" panose="020B0604020202020204" pitchFamily="34" charset="0"/>
                <a:cs typeface="Arial" panose="020B0604020202020204" pitchFamily="34" charset="0"/>
              </a:rPr>
              <a:t>à </a:t>
            </a:r>
            <a:r>
              <a:rPr lang="vi-VN" sz="2200" b="1">
                <a:solidFill>
                  <a:srgbClr val="002060"/>
                </a:solidFill>
                <a:latin typeface="Arial" panose="020B0604020202020204" pitchFamily="34" charset="0"/>
                <a:cs typeface="Arial" panose="020B0604020202020204" pitchFamily="34" charset="0"/>
              </a:rPr>
              <a:t>đưa đến nơi </a:t>
            </a:r>
            <a:r>
              <a:rPr lang="nb-NO" sz="2200" b="1">
                <a:solidFill>
                  <a:srgbClr val="002060"/>
                </a:solidFill>
                <a:latin typeface="Arial" panose="020B0604020202020204" pitchFamily="34" charset="0"/>
                <a:cs typeface="Arial" panose="020B0604020202020204" pitchFamily="34" charset="0"/>
              </a:rPr>
              <a:t>xử lý chất thải chuyên </a:t>
            </a:r>
            <a:r>
              <a:rPr lang="nb-NO" sz="2200" b="1" smtClean="0">
                <a:solidFill>
                  <a:srgbClr val="002060"/>
                </a:solidFill>
                <a:latin typeface="Arial" panose="020B0604020202020204" pitchFamily="34" charset="0"/>
                <a:cs typeface="Arial" panose="020B0604020202020204" pitchFamily="34" charset="0"/>
              </a:rPr>
              <a:t>dụng</a:t>
            </a:r>
            <a:endParaRPr lang="vi-VN" sz="2200" b="1">
              <a:solidFill>
                <a:srgbClr val="002060"/>
              </a:solidFill>
              <a:latin typeface="Arial" panose="020B0604020202020204" pitchFamily="34" charset="0"/>
              <a:cs typeface="Arial" panose="020B0604020202020204" pitchFamily="34" charset="0"/>
            </a:endParaRPr>
          </a:p>
          <a:p>
            <a:pPr marL="342900" lvl="0" indent="-342900">
              <a:spcBef>
                <a:spcPts val="600"/>
              </a:spcBef>
              <a:spcAft>
                <a:spcPts val="1200"/>
              </a:spcAft>
              <a:buFont typeface="Wingdings" panose="05000000000000000000" pitchFamily="2" charset="2"/>
              <a:buChar char="ü"/>
            </a:pPr>
            <a:r>
              <a:rPr lang="nb-NO" sz="2200" b="1" smtClean="0">
                <a:solidFill>
                  <a:srgbClr val="002060"/>
                </a:solidFill>
                <a:latin typeface="Arial" panose="020B0604020202020204" pitchFamily="34" charset="0"/>
                <a:cs typeface="Arial" panose="020B0604020202020204" pitchFamily="34" charset="0"/>
              </a:rPr>
              <a:t>Chất </a:t>
            </a:r>
            <a:r>
              <a:rPr lang="nb-NO" sz="2200" b="1">
                <a:solidFill>
                  <a:srgbClr val="002060"/>
                </a:solidFill>
                <a:latin typeface="Arial" panose="020B0604020202020204" pitchFamily="34" charset="0"/>
                <a:cs typeface="Arial" panose="020B0604020202020204" pitchFamily="34" charset="0"/>
              </a:rPr>
              <a:t>thải rắn có nguồn gốc từ nhựa</a:t>
            </a:r>
            <a:r>
              <a:rPr lang="vi-VN" sz="2200" b="1">
                <a:solidFill>
                  <a:srgbClr val="002060"/>
                </a:solidFill>
                <a:latin typeface="Arial" panose="020B0604020202020204" pitchFamily="34" charset="0"/>
                <a:cs typeface="Arial" panose="020B0604020202020204" pitchFamily="34" charset="0"/>
              </a:rPr>
              <a:t> (</a:t>
            </a:r>
            <a:r>
              <a:rPr lang="nb-NO" sz="2200" b="1">
                <a:solidFill>
                  <a:srgbClr val="002060"/>
                </a:solidFill>
                <a:latin typeface="Arial" panose="020B0604020202020204" pitchFamily="34" charset="0"/>
                <a:cs typeface="Arial" panose="020B0604020202020204" pitchFamily="34" charset="0"/>
              </a:rPr>
              <a:t>lọ nhựa, </a:t>
            </a:r>
            <a:r>
              <a:rPr lang="nb-NO" sz="2200" b="1" smtClean="0">
                <a:solidFill>
                  <a:srgbClr val="002060"/>
                </a:solidFill>
                <a:latin typeface="Arial" panose="020B0604020202020204" pitchFamily="34" charset="0"/>
                <a:cs typeface="Arial" panose="020B0604020202020204" pitchFamily="34" charset="0"/>
              </a:rPr>
              <a:t>dẫn </a:t>
            </a:r>
            <a:r>
              <a:rPr lang="nb-NO" sz="2200" b="1">
                <a:solidFill>
                  <a:srgbClr val="002060"/>
                </a:solidFill>
                <a:latin typeface="Arial" panose="020B0604020202020204" pitchFamily="34" charset="0"/>
                <a:cs typeface="Arial" panose="020B0604020202020204" pitchFamily="34" charset="0"/>
              </a:rPr>
              <a:t>tinh quản, các thiết bị bằng nhựa, ...</a:t>
            </a:r>
            <a:r>
              <a:rPr lang="vi-VN" sz="2200" b="1">
                <a:solidFill>
                  <a:srgbClr val="002060"/>
                </a:solidFill>
                <a:latin typeface="Arial" panose="020B0604020202020204" pitchFamily="34" charset="0"/>
                <a:cs typeface="Arial" panose="020B0604020202020204" pitchFamily="34" charset="0"/>
              </a:rPr>
              <a:t>):</a:t>
            </a:r>
            <a:r>
              <a:rPr lang="nb-NO" sz="2200" b="1">
                <a:solidFill>
                  <a:srgbClr val="002060"/>
                </a:solidFill>
                <a:latin typeface="Arial" panose="020B0604020202020204" pitchFamily="34" charset="0"/>
                <a:cs typeface="Arial" panose="020B0604020202020204" pitchFamily="34" charset="0"/>
              </a:rPr>
              <a:t> thu gom tập trung cho </a:t>
            </a:r>
            <a:r>
              <a:rPr lang="vi-VN" sz="2200" b="1" smtClean="0">
                <a:solidFill>
                  <a:srgbClr val="002060"/>
                </a:solidFill>
                <a:latin typeface="Arial" panose="020B0604020202020204" pitchFamily="34" charset="0"/>
                <a:cs typeface="Arial" panose="020B0604020202020204" pitchFamily="34" charset="0"/>
              </a:rPr>
              <a:t>và đưa đến nơi xử lý </a:t>
            </a:r>
            <a:endParaRPr lang="vi-VN" sz="2200" b="1">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ü"/>
            </a:pPr>
            <a:r>
              <a:rPr lang="nb-NO" sz="2200" b="1" smtClean="0">
                <a:solidFill>
                  <a:srgbClr val="002060"/>
                </a:solidFill>
                <a:latin typeface="Arial" panose="020B0604020202020204" pitchFamily="34" charset="0"/>
                <a:cs typeface="Arial" panose="020B0604020202020204" pitchFamily="34" charset="0"/>
              </a:rPr>
              <a:t>Chai </a:t>
            </a:r>
            <a:r>
              <a:rPr lang="nb-NO" sz="2200" b="1">
                <a:solidFill>
                  <a:srgbClr val="002060"/>
                </a:solidFill>
                <a:latin typeface="Arial" panose="020B0604020202020204" pitchFamily="34" charset="0"/>
                <a:cs typeface="Arial" panose="020B0604020202020204" pitchFamily="34" charset="0"/>
              </a:rPr>
              <a:t>lọ dụng cụ đựng </a:t>
            </a:r>
            <a:r>
              <a:rPr lang="vi-VN" sz="2200" b="1">
                <a:solidFill>
                  <a:srgbClr val="002060"/>
                </a:solidFill>
                <a:latin typeface="Arial" panose="020B0604020202020204" pitchFamily="34" charset="0"/>
                <a:cs typeface="Arial" panose="020B0604020202020204" pitchFamily="34" charset="0"/>
              </a:rPr>
              <a:t>và tiêm vắc xin</a:t>
            </a:r>
            <a:r>
              <a:rPr lang="nb-NO" sz="2200" b="1">
                <a:solidFill>
                  <a:srgbClr val="002060"/>
                </a:solidFill>
                <a:latin typeface="Arial" panose="020B0604020202020204" pitchFamily="34" charset="0"/>
                <a:cs typeface="Arial" panose="020B0604020202020204" pitchFamily="34" charset="0"/>
              </a:rPr>
              <a:t>: </a:t>
            </a:r>
            <a:r>
              <a:rPr lang="nb-NO" sz="2200" b="1" smtClean="0">
                <a:solidFill>
                  <a:srgbClr val="002060"/>
                </a:solidFill>
                <a:latin typeface="Arial" panose="020B0604020202020204" pitchFamily="34" charset="0"/>
                <a:cs typeface="Arial" panose="020B0604020202020204" pitchFamily="34" charset="0"/>
              </a:rPr>
              <a:t>sau </a:t>
            </a:r>
            <a:r>
              <a:rPr lang="nb-NO" sz="2200" b="1">
                <a:solidFill>
                  <a:srgbClr val="002060"/>
                </a:solidFill>
                <a:latin typeface="Arial" panose="020B0604020202020204" pitchFamily="34" charset="0"/>
                <a:cs typeface="Arial" panose="020B0604020202020204" pitchFamily="34" charset="0"/>
              </a:rPr>
              <a:t>sử dụng đun sôi tối thiểu 30 phút, thu gom vào nơi chứa chất thải rắn </a:t>
            </a:r>
            <a:r>
              <a:rPr lang="nb-NO" sz="2200" b="1" smtClean="0">
                <a:solidFill>
                  <a:srgbClr val="002060"/>
                </a:solidFill>
                <a:latin typeface="Arial" panose="020B0604020202020204" pitchFamily="34" charset="0"/>
                <a:cs typeface="Arial" panose="020B0604020202020204" pitchFamily="34" charset="0"/>
              </a:rPr>
              <a:t>để </a:t>
            </a:r>
            <a:r>
              <a:rPr lang="nb-NO" sz="2200" b="1">
                <a:solidFill>
                  <a:srgbClr val="002060"/>
                </a:solidFill>
                <a:latin typeface="Arial" panose="020B0604020202020204" pitchFamily="34" charset="0"/>
                <a:cs typeface="Arial" panose="020B0604020202020204" pitchFamily="34" charset="0"/>
              </a:rPr>
              <a:t>đưa đến nơi xử </a:t>
            </a:r>
            <a:r>
              <a:rPr lang="nb-NO" sz="2200" b="1" smtClean="0">
                <a:solidFill>
                  <a:srgbClr val="002060"/>
                </a:solidFill>
                <a:latin typeface="Arial" panose="020B0604020202020204" pitchFamily="34" charset="0"/>
                <a:cs typeface="Arial" panose="020B0604020202020204" pitchFamily="34" charset="0"/>
              </a:rPr>
              <a:t>lý</a:t>
            </a:r>
            <a:r>
              <a:rPr lang="vi-VN" sz="2200" b="1" smtClean="0">
                <a:solidFill>
                  <a:srgbClr val="002060"/>
                </a:solidFill>
                <a:latin typeface="Arial" panose="020B0604020202020204" pitchFamily="34" charset="0"/>
                <a:cs typeface="Arial" panose="020B0604020202020204" pitchFamily="34" charset="0"/>
              </a:rPr>
              <a:t>.</a:t>
            </a:r>
            <a:endParaRPr lang="vi-VN" sz="2200" b="1">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29</a:t>
            </a:fld>
            <a:endParaRPr lang="en-US"/>
          </a:p>
        </p:txBody>
      </p:sp>
    </p:spTree>
    <p:extLst>
      <p:ext uri="{BB962C8B-B14F-4D97-AF65-F5344CB8AC3E}">
        <p14:creationId xmlns:p14="http://schemas.microsoft.com/office/powerpoint/2010/main" val="97757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p:nvPr/>
        </p:nvSpPr>
        <p:spPr>
          <a:xfrm>
            <a:off x="364419" y="1538872"/>
            <a:ext cx="6049742" cy="523180"/>
          </a:xfrm>
          <a:prstGeom prst="rect">
            <a:avLst/>
          </a:prstGeom>
          <a:solidFill>
            <a:schemeClr val="lt1"/>
          </a:solidFill>
          <a:ln w="25400" cap="flat" cmpd="sng">
            <a:noFill/>
            <a:prstDash val="solid"/>
            <a:round/>
            <a:headEnd type="none" w="sm" len="sm"/>
            <a:tailEnd type="none" w="sm" len="sm"/>
          </a:ln>
        </p:spPr>
        <p:txBody>
          <a:bodyPr spcFirstLastPara="1" wrap="square" lIns="91425" tIns="45700" rIns="91425" bIns="45700" anchor="t" anchorCtr="0">
            <a:spAutoFit/>
          </a:bodyPr>
          <a:lstStyle/>
          <a:p>
            <a:pPr marL="457200" lvl="0" indent="-457200">
              <a:buFont typeface="Wingdings" pitchFamily="2" charset="2"/>
              <a:buChar char="Ø"/>
            </a:pPr>
            <a:endParaRPr sz="2800" dirty="0">
              <a:solidFill>
                <a:schemeClr val="dk1"/>
              </a:solidFill>
              <a:latin typeface="+mj-lt"/>
            </a:endParaRPr>
          </a:p>
        </p:txBody>
      </p:sp>
      <p:sp>
        <p:nvSpPr>
          <p:cNvPr id="2" name="Rectangle 1">
            <a:extLst>
              <a:ext uri="{FF2B5EF4-FFF2-40B4-BE49-F238E27FC236}">
                <a16:creationId xmlns="" xmlns:a16="http://schemas.microsoft.com/office/drawing/2014/main" id="{8659EF77-6C1F-4324-A3F0-1BFF86F76DB2}"/>
              </a:ext>
            </a:extLst>
          </p:cNvPr>
          <p:cNvSpPr/>
          <p:nvPr/>
        </p:nvSpPr>
        <p:spPr>
          <a:xfrm>
            <a:off x="-1197756" y="184979"/>
            <a:ext cx="10903292" cy="461665"/>
          </a:xfrm>
          <a:prstGeom prst="rect">
            <a:avLst/>
          </a:prstGeom>
        </p:spPr>
        <p:txBody>
          <a:bodyPr wrap="square">
            <a:spAutoFit/>
          </a:bodyPr>
          <a:lstStyle/>
          <a:p>
            <a:pPr lvl="1" algn="ctr">
              <a:buSzPts val="2000"/>
            </a:pPr>
            <a:r>
              <a:rPr lang="vi-VN" sz="2400" b="1">
                <a:solidFill>
                  <a:schemeClr val="bg1"/>
                </a:solidFill>
                <a:latin typeface="Arial "/>
                <a:ea typeface="Roboto"/>
              </a:rPr>
              <a:t>1.</a:t>
            </a:r>
            <a:r>
              <a:rPr lang="en-US" sz="2400" b="1">
                <a:solidFill>
                  <a:schemeClr val="bg1"/>
                </a:solidFill>
                <a:latin typeface="Arial "/>
                <a:ea typeface="Roboto"/>
              </a:rPr>
              <a:t> CÁC DẠNG CHẤT THẢI TRONG CHĂN NUÔI LỢN</a:t>
            </a:r>
            <a:endParaRPr lang="vi-VN" sz="2400" b="1" dirty="0">
              <a:solidFill>
                <a:schemeClr val="bg1"/>
              </a:solidFill>
              <a:latin typeface="Arial "/>
              <a:ea typeface="Roboto"/>
            </a:endParaRPr>
          </a:p>
        </p:txBody>
      </p:sp>
      <p:graphicFrame>
        <p:nvGraphicFramePr>
          <p:cNvPr id="4" name="Diagram 3"/>
          <p:cNvGraphicFramePr/>
          <p:nvPr>
            <p:extLst>
              <p:ext uri="{D42A27DB-BD31-4B8C-83A1-F6EECF244321}">
                <p14:modId xmlns:p14="http://schemas.microsoft.com/office/powerpoint/2010/main" val="2188943578"/>
              </p:ext>
            </p:extLst>
          </p:nvPr>
        </p:nvGraphicFramePr>
        <p:xfrm>
          <a:off x="364419" y="1193673"/>
          <a:ext cx="116046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ular Callout 5"/>
          <p:cNvSpPr/>
          <p:nvPr/>
        </p:nvSpPr>
        <p:spPr>
          <a:xfrm>
            <a:off x="570451" y="1275127"/>
            <a:ext cx="2377465" cy="1912690"/>
          </a:xfrm>
          <a:prstGeom prst="wedgeRectCallout">
            <a:avLst>
              <a:gd name="adj1" fmla="val 89370"/>
              <a:gd name="adj2" fmla="val 321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vi-VN" b="1">
                <a:solidFill>
                  <a:srgbClr val="002060"/>
                </a:solidFill>
              </a:rPr>
              <a:t>Phân lợn</a:t>
            </a:r>
          </a:p>
          <a:p>
            <a:pPr marL="285750" indent="-285750" algn="just">
              <a:buFont typeface="Wingdings" panose="05000000000000000000" pitchFamily="2" charset="2"/>
              <a:buChar char="ü"/>
            </a:pPr>
            <a:r>
              <a:rPr lang="vi-VN" b="1">
                <a:solidFill>
                  <a:srgbClr val="002060"/>
                </a:solidFill>
              </a:rPr>
              <a:t>Xác lợn chết</a:t>
            </a:r>
          </a:p>
          <a:p>
            <a:pPr marL="285750" indent="-285750" algn="just">
              <a:buFont typeface="Wingdings" panose="05000000000000000000" pitchFamily="2" charset="2"/>
              <a:buChar char="ü"/>
            </a:pPr>
            <a:r>
              <a:rPr lang="vi-VN" b="1">
                <a:solidFill>
                  <a:srgbClr val="002060"/>
                </a:solidFill>
              </a:rPr>
              <a:t>Nhau thai. </a:t>
            </a:r>
          </a:p>
          <a:p>
            <a:pPr marL="285750" indent="-285750" algn="just">
              <a:buFont typeface="Wingdings" panose="05000000000000000000" pitchFamily="2" charset="2"/>
              <a:buChar char="ü"/>
            </a:pPr>
            <a:r>
              <a:rPr lang="vi-VN" b="1">
                <a:solidFill>
                  <a:srgbClr val="002060"/>
                </a:solidFill>
              </a:rPr>
              <a:t>Bao bì</a:t>
            </a:r>
          </a:p>
          <a:p>
            <a:pPr marL="285750" indent="-285750" algn="just">
              <a:buFont typeface="Wingdings" panose="05000000000000000000" pitchFamily="2" charset="2"/>
              <a:buChar char="ü"/>
            </a:pPr>
            <a:r>
              <a:rPr lang="vi-VN" b="1">
                <a:solidFill>
                  <a:srgbClr val="002060"/>
                </a:solidFill>
              </a:rPr>
              <a:t>Chai lọ...</a:t>
            </a:r>
          </a:p>
        </p:txBody>
      </p:sp>
      <p:sp>
        <p:nvSpPr>
          <p:cNvPr id="7" name="Oval Callout 6"/>
          <p:cNvSpPr/>
          <p:nvPr/>
        </p:nvSpPr>
        <p:spPr>
          <a:xfrm>
            <a:off x="8475260" y="1160061"/>
            <a:ext cx="3330053" cy="1692322"/>
          </a:xfrm>
          <a:prstGeom prst="wedgeEllipseCallout">
            <a:avLst>
              <a:gd name="adj1" fmla="val -52800"/>
              <a:gd name="adj2" fmla="val 47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t>Nước tiểu, nước tắm cho lợn, nước rửa chuồng, một phần phân và thức ăn thừa...</a:t>
            </a:r>
          </a:p>
        </p:txBody>
      </p:sp>
      <p:sp>
        <p:nvSpPr>
          <p:cNvPr id="8" name="Line Callout 1 7"/>
          <p:cNvSpPr/>
          <p:nvPr/>
        </p:nvSpPr>
        <p:spPr>
          <a:xfrm>
            <a:off x="8611737" y="5336275"/>
            <a:ext cx="2975212" cy="1009934"/>
          </a:xfrm>
          <a:prstGeom prst="borderCallout1">
            <a:avLst>
              <a:gd name="adj1" fmla="val 18750"/>
              <a:gd name="adj2" fmla="val -8333"/>
              <a:gd name="adj3" fmla="val -16387"/>
              <a:gd name="adj4" fmla="val -4242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002060"/>
                </a:solidFill>
              </a:rPr>
              <a:t>NH</a:t>
            </a:r>
            <a:r>
              <a:rPr lang="vi-VN" b="1" baseline="-25000">
                <a:solidFill>
                  <a:srgbClr val="002060"/>
                </a:solidFill>
              </a:rPr>
              <a:t>3</a:t>
            </a:r>
            <a:r>
              <a:rPr lang="vi-VN" b="1">
                <a:solidFill>
                  <a:srgbClr val="002060"/>
                </a:solidFill>
              </a:rPr>
              <a:t>, NO</a:t>
            </a:r>
            <a:r>
              <a:rPr lang="vi-VN" b="1" baseline="-25000">
                <a:solidFill>
                  <a:srgbClr val="002060"/>
                </a:solidFill>
              </a:rPr>
              <a:t>2</a:t>
            </a:r>
            <a:r>
              <a:rPr lang="vi-VN" b="1">
                <a:solidFill>
                  <a:srgbClr val="002060"/>
                </a:solidFill>
              </a:rPr>
              <a:t>, CH</a:t>
            </a:r>
            <a:r>
              <a:rPr lang="vi-VN" b="1" baseline="-25000">
                <a:solidFill>
                  <a:srgbClr val="002060"/>
                </a:solidFill>
              </a:rPr>
              <a:t>4</a:t>
            </a:r>
            <a:r>
              <a:rPr lang="vi-VN" b="1">
                <a:solidFill>
                  <a:srgbClr val="002060"/>
                </a:solidFill>
              </a:rPr>
              <a:t>, H</a:t>
            </a:r>
            <a:r>
              <a:rPr lang="vi-VN" b="1" baseline="-25000">
                <a:solidFill>
                  <a:srgbClr val="002060"/>
                </a:solidFill>
              </a:rPr>
              <a:t>2</a:t>
            </a:r>
            <a:r>
              <a:rPr lang="vi-VN" b="1">
                <a:solidFill>
                  <a:srgbClr val="002060"/>
                </a:solidFill>
              </a:rPr>
              <a:t>S, CO</a:t>
            </a:r>
            <a:r>
              <a:rPr lang="vi-VN" b="1" baseline="-25000">
                <a:solidFill>
                  <a:srgbClr val="002060"/>
                </a:solidFill>
              </a:rPr>
              <a:t>2</a:t>
            </a:r>
            <a:r>
              <a:rPr lang="vi-VN" b="1">
                <a:solidFill>
                  <a:srgbClr val="002060"/>
                </a:solidFill>
              </a:rPr>
              <a:t>...</a:t>
            </a:r>
            <a:endParaRPr lang="vi-VN" b="1" baseline="-25000">
              <a:solidFill>
                <a:srgbClr val="002060"/>
              </a:solidFill>
            </a:endParaRPr>
          </a:p>
        </p:txBody>
      </p:sp>
      <p:sp>
        <p:nvSpPr>
          <p:cNvPr id="3" name="Slide Number Placeholder 2"/>
          <p:cNvSpPr>
            <a:spLocks noGrp="1"/>
          </p:cNvSpPr>
          <p:nvPr>
            <p:ph type="sldNum" sz="quarter" idx="12"/>
          </p:nvPr>
        </p:nvSpPr>
        <p:spPr/>
        <p:txBody>
          <a:bodyPr/>
          <a:lstStyle/>
          <a:p>
            <a:fld id="{5431A064-5CDF-450E-BE89-B44866A0C1F2}"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7957018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295140" y="165977"/>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847" y="1349851"/>
            <a:ext cx="4135658" cy="2859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8413" y="1253968"/>
            <a:ext cx="4325740" cy="2955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3804" y="2779561"/>
            <a:ext cx="2213625" cy="29553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Slide Number Placeholder 7"/>
          <p:cNvSpPr>
            <a:spLocks noGrp="1"/>
          </p:cNvSpPr>
          <p:nvPr>
            <p:ph type="sldNum" sz="quarter" idx="12"/>
          </p:nvPr>
        </p:nvSpPr>
        <p:spPr/>
        <p:txBody>
          <a:bodyPr/>
          <a:lstStyle/>
          <a:p>
            <a:fld id="{5431A064-5CDF-450E-BE89-B44866A0C1F2}" type="slidenum">
              <a:rPr lang="en-US" smtClean="0"/>
              <a:pPr/>
              <a:t>30</a:t>
            </a:fld>
            <a:endParaRPr lang="en-US"/>
          </a:p>
        </p:txBody>
      </p:sp>
    </p:spTree>
    <p:extLst>
      <p:ext uri="{BB962C8B-B14F-4D97-AF65-F5344CB8AC3E}">
        <p14:creationId xmlns:p14="http://schemas.microsoft.com/office/powerpoint/2010/main" val="114471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55123420"/>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949057" y="188354"/>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graphicFrame>
        <p:nvGraphicFramePr>
          <p:cNvPr id="10" name="Table 9"/>
          <p:cNvGraphicFramePr>
            <a:graphicFrameLocks noGrp="1"/>
          </p:cNvGraphicFramePr>
          <p:nvPr>
            <p:extLst>
              <p:ext uri="{D42A27DB-BD31-4B8C-83A1-F6EECF244321}">
                <p14:modId xmlns:p14="http://schemas.microsoft.com/office/powerpoint/2010/main" val="2871382031"/>
              </p:ext>
            </p:extLst>
          </p:nvPr>
        </p:nvGraphicFramePr>
        <p:xfrm>
          <a:off x="5138670" y="1905461"/>
          <a:ext cx="6534774" cy="2594071"/>
        </p:xfrm>
        <a:graphic>
          <a:graphicData uri="http://schemas.openxmlformats.org/drawingml/2006/table">
            <a:tbl>
              <a:tblPr firstRow="1" firstCol="1" bandRow="1">
                <a:tableStyleId>{5C22544A-7EE6-4342-B048-85BDC9FD1C3A}</a:tableStyleId>
              </a:tblPr>
              <a:tblGrid>
                <a:gridCol w="2935661">
                  <a:extLst>
                    <a:ext uri="{9D8B030D-6E8A-4147-A177-3AD203B41FA5}">
                      <a16:colId xmlns="" xmlns:a16="http://schemas.microsoft.com/office/drawing/2014/main" val="20000"/>
                    </a:ext>
                  </a:extLst>
                </a:gridCol>
                <a:gridCol w="3599113">
                  <a:extLst>
                    <a:ext uri="{9D8B030D-6E8A-4147-A177-3AD203B41FA5}">
                      <a16:colId xmlns="" xmlns:a16="http://schemas.microsoft.com/office/drawing/2014/main" val="20001"/>
                    </a:ext>
                  </a:extLst>
                </a:gridCol>
              </a:tblGrid>
              <a:tr h="1062991">
                <a:tc>
                  <a:txBody>
                    <a:bodyPr/>
                    <a:lstStyle/>
                    <a:p>
                      <a:pPr algn="ctr">
                        <a:lnSpc>
                          <a:spcPct val="100000"/>
                        </a:lnSpc>
                        <a:spcAft>
                          <a:spcPts val="0"/>
                        </a:spcAft>
                      </a:pPr>
                      <a:r>
                        <a:rPr lang="vi-VN" sz="2000" b="1">
                          <a:effectLst/>
                          <a:latin typeface="Arial" panose="020B0604020202020204" pitchFamily="34" charset="0"/>
                          <a:cs typeface="Arial" panose="020B0604020202020204" pitchFamily="34" charset="0"/>
                        </a:rPr>
                        <a:t>Loại lợn</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algn="ctr">
                        <a:lnSpc>
                          <a:spcPct val="100000"/>
                        </a:lnSpc>
                        <a:spcAft>
                          <a:spcPts val="0"/>
                        </a:spcAft>
                      </a:pPr>
                      <a:r>
                        <a:rPr lang="vi-VN" sz="2000" b="1">
                          <a:effectLst/>
                          <a:latin typeface="Arial" panose="020B0604020202020204" pitchFamily="34" charset="0"/>
                          <a:cs typeface="Arial" panose="020B0604020202020204" pitchFamily="34" charset="0"/>
                        </a:rPr>
                        <a:t>Lượng nước tiểu (kg/con/ngày)</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516286">
                <a:tc>
                  <a:txBody>
                    <a:bodyPr/>
                    <a:lstStyle/>
                    <a:p>
                      <a:pPr algn="just">
                        <a:lnSpc>
                          <a:spcPct val="150000"/>
                        </a:lnSpc>
                        <a:spcAft>
                          <a:spcPts val="0"/>
                        </a:spcAft>
                      </a:pPr>
                      <a:r>
                        <a:rPr lang="vi-VN" sz="2000" b="1">
                          <a:effectLst/>
                          <a:latin typeface="Arial" panose="020B0604020202020204" pitchFamily="34" charset="0"/>
                          <a:cs typeface="Arial" panose="020B0604020202020204" pitchFamily="34" charset="0"/>
                        </a:rPr>
                        <a:t>Dưới 10 kg</a:t>
                      </a:r>
                      <a:endParaRPr lang="vi-VN" sz="2000" b="1">
                        <a:effectLst/>
                        <a:latin typeface="Arial" panose="020B0604020202020204" pitchFamily="34" charset="0"/>
                        <a:ea typeface="Arial"/>
                        <a:cs typeface="Arial" panose="020B0604020202020204" pitchFamily="34" charset="0"/>
                      </a:endParaRPr>
                    </a:p>
                  </a:txBody>
                  <a:tcPr marL="68580" marR="68580" marT="0" marB="0"/>
                </a:tc>
                <a:tc>
                  <a:txBody>
                    <a:bodyPr/>
                    <a:lstStyle/>
                    <a:p>
                      <a:pPr algn="ctr">
                        <a:lnSpc>
                          <a:spcPct val="150000"/>
                        </a:lnSpc>
                        <a:spcAft>
                          <a:spcPts val="0"/>
                        </a:spcAft>
                      </a:pPr>
                      <a:r>
                        <a:rPr lang="en-US" sz="2000" b="1">
                          <a:effectLst/>
                          <a:latin typeface="Arial" panose="020B0604020202020204" pitchFamily="34" charset="0"/>
                          <a:cs typeface="Arial" panose="020B0604020202020204" pitchFamily="34" charset="0"/>
                        </a:rPr>
                        <a:t>0</a:t>
                      </a:r>
                      <a:r>
                        <a:rPr lang="vi-VN" sz="2000" b="1">
                          <a:effectLst/>
                          <a:latin typeface="Arial" panose="020B0604020202020204" pitchFamily="34" charset="0"/>
                          <a:cs typeface="Arial" panose="020B0604020202020204" pitchFamily="34" charset="0"/>
                        </a:rPr>
                        <a:t>,3 – </a:t>
                      </a:r>
                      <a:r>
                        <a:rPr lang="en-US" sz="2000" b="1">
                          <a:effectLst/>
                          <a:latin typeface="Arial" panose="020B0604020202020204" pitchFamily="34" charset="0"/>
                          <a:cs typeface="Arial" panose="020B0604020202020204" pitchFamily="34" charset="0"/>
                        </a:rPr>
                        <a:t>0</a:t>
                      </a:r>
                      <a:r>
                        <a:rPr lang="vi-VN" sz="2000" b="1">
                          <a:effectLst/>
                          <a:latin typeface="Arial" panose="020B0604020202020204" pitchFamily="34" charset="0"/>
                          <a:cs typeface="Arial" panose="020B0604020202020204" pitchFamily="34" charset="0"/>
                        </a:rPr>
                        <a:t>,7</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507397">
                <a:tc>
                  <a:txBody>
                    <a:bodyPr/>
                    <a:lstStyle/>
                    <a:p>
                      <a:pPr algn="just">
                        <a:lnSpc>
                          <a:spcPct val="150000"/>
                        </a:lnSpc>
                        <a:spcAft>
                          <a:spcPts val="0"/>
                        </a:spcAft>
                      </a:pPr>
                      <a:r>
                        <a:rPr lang="vi-VN" sz="2000" b="1">
                          <a:effectLst/>
                          <a:latin typeface="Arial" panose="020B0604020202020204" pitchFamily="34" charset="0"/>
                          <a:cs typeface="Arial" panose="020B0604020202020204" pitchFamily="34" charset="0"/>
                        </a:rPr>
                        <a:t>Từ 15 – 45 kg</a:t>
                      </a:r>
                      <a:endParaRPr lang="vi-VN" sz="2000" b="1">
                        <a:effectLst/>
                        <a:latin typeface="Arial" panose="020B0604020202020204" pitchFamily="34" charset="0"/>
                        <a:ea typeface="Arial"/>
                        <a:cs typeface="Arial" panose="020B0604020202020204" pitchFamily="34" charset="0"/>
                      </a:endParaRPr>
                    </a:p>
                  </a:txBody>
                  <a:tcPr marL="68580" marR="68580" marT="0" marB="0"/>
                </a:tc>
                <a:tc>
                  <a:txBody>
                    <a:bodyPr/>
                    <a:lstStyle/>
                    <a:p>
                      <a:pPr algn="ctr">
                        <a:lnSpc>
                          <a:spcPct val="150000"/>
                        </a:lnSpc>
                        <a:spcAft>
                          <a:spcPts val="0"/>
                        </a:spcAft>
                      </a:pPr>
                      <a:r>
                        <a:rPr lang="vi-VN" sz="2000" b="1">
                          <a:effectLst/>
                          <a:latin typeface="Arial" panose="020B0604020202020204" pitchFamily="34" charset="0"/>
                          <a:cs typeface="Arial" panose="020B0604020202020204" pitchFamily="34" charset="0"/>
                        </a:rPr>
                        <a:t>0,7 – 2,0</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507397">
                <a:tc>
                  <a:txBody>
                    <a:bodyPr/>
                    <a:lstStyle/>
                    <a:p>
                      <a:pPr algn="just">
                        <a:lnSpc>
                          <a:spcPct val="150000"/>
                        </a:lnSpc>
                        <a:spcAft>
                          <a:spcPts val="0"/>
                        </a:spcAft>
                      </a:pPr>
                      <a:r>
                        <a:rPr lang="vi-VN" sz="2000" b="1">
                          <a:effectLst/>
                          <a:latin typeface="Arial" panose="020B0604020202020204" pitchFamily="34" charset="0"/>
                          <a:cs typeface="Arial" panose="020B0604020202020204" pitchFamily="34" charset="0"/>
                        </a:rPr>
                        <a:t>Từ 45 – 100 kg</a:t>
                      </a:r>
                      <a:endParaRPr lang="vi-VN" sz="2000" b="1">
                        <a:effectLst/>
                        <a:latin typeface="Arial" panose="020B0604020202020204" pitchFamily="34" charset="0"/>
                        <a:ea typeface="Arial"/>
                        <a:cs typeface="Arial" panose="020B0604020202020204" pitchFamily="34" charset="0"/>
                      </a:endParaRPr>
                    </a:p>
                  </a:txBody>
                  <a:tcPr marL="68580" marR="68580" marT="0" marB="0"/>
                </a:tc>
                <a:tc>
                  <a:txBody>
                    <a:bodyPr/>
                    <a:lstStyle/>
                    <a:p>
                      <a:pPr algn="ctr">
                        <a:lnSpc>
                          <a:spcPct val="150000"/>
                        </a:lnSpc>
                        <a:spcAft>
                          <a:spcPts val="0"/>
                        </a:spcAft>
                      </a:pPr>
                      <a:r>
                        <a:rPr lang="vi-VN" sz="2000" b="1">
                          <a:effectLst/>
                          <a:latin typeface="Arial" panose="020B0604020202020204" pitchFamily="34" charset="0"/>
                          <a:cs typeface="Arial" panose="020B0604020202020204" pitchFamily="34" charset="0"/>
                        </a:rPr>
                        <a:t>2,0 – 4,0</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11" name="Explosion 2 10"/>
          <p:cNvSpPr/>
          <p:nvPr/>
        </p:nvSpPr>
        <p:spPr>
          <a:xfrm>
            <a:off x="177421" y="1102323"/>
            <a:ext cx="4885898" cy="4326340"/>
          </a:xfrm>
          <a:prstGeom prst="irregularSeal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i="1">
                <a:solidFill>
                  <a:srgbClr val="C00000"/>
                </a:solidFill>
              </a:rPr>
              <a:t>Nước tiểu là sản phẩm bài tiết của lợn, chứa nhiều độc tố, trong môi trường </a:t>
            </a:r>
            <a:r>
              <a:rPr lang="vi-VN" sz="1600" b="1" i="1" smtClean="0">
                <a:solidFill>
                  <a:srgbClr val="C00000"/>
                </a:solidFill>
              </a:rPr>
              <a:t>chuyển </a:t>
            </a:r>
            <a:r>
              <a:rPr lang="vi-VN" sz="1600" b="1" i="1">
                <a:solidFill>
                  <a:srgbClr val="C00000"/>
                </a:solidFill>
              </a:rPr>
              <a:t>hóa thành các chất gây hại cho con người và môi trường</a:t>
            </a:r>
          </a:p>
        </p:txBody>
      </p:sp>
      <p:sp>
        <p:nvSpPr>
          <p:cNvPr id="12" name="TextBox 11"/>
          <p:cNvSpPr txBox="1"/>
          <p:nvPr/>
        </p:nvSpPr>
        <p:spPr>
          <a:xfrm>
            <a:off x="5138670" y="1367172"/>
            <a:ext cx="6011825" cy="400110"/>
          </a:xfrm>
          <a:prstGeom prst="rect">
            <a:avLst/>
          </a:prstGeom>
          <a:noFill/>
        </p:spPr>
        <p:txBody>
          <a:bodyPr wrap="square" rtlCol="0">
            <a:spAutoFit/>
          </a:bodyPr>
          <a:lstStyle/>
          <a:p>
            <a:pPr algn="ctr"/>
            <a:r>
              <a:rPr lang="vi-VN" sz="2000" b="1">
                <a:solidFill>
                  <a:srgbClr val="C00000"/>
                </a:solidFill>
              </a:rPr>
              <a:t>Lượng nước tiểu thải hàng ngày của lợn</a:t>
            </a:r>
            <a:endParaRPr lang="vi-VN" sz="2000">
              <a:solidFill>
                <a:srgbClr val="C00000"/>
              </a:solidFill>
            </a:endParaRPr>
          </a:p>
        </p:txBody>
      </p:sp>
      <p:sp>
        <p:nvSpPr>
          <p:cNvPr id="3" name="Slide Number Placeholder 2"/>
          <p:cNvSpPr>
            <a:spLocks noGrp="1"/>
          </p:cNvSpPr>
          <p:nvPr>
            <p:ph type="sldNum" sz="quarter" idx="12"/>
          </p:nvPr>
        </p:nvSpPr>
        <p:spPr/>
        <p:txBody>
          <a:bodyPr/>
          <a:lstStyle/>
          <a:p>
            <a:fld id="{5431A064-5CDF-450E-BE89-B44866A0C1F2}" type="slidenum">
              <a:rPr lang="en-US" smtClean="0"/>
              <a:pPr/>
              <a:t>31</a:t>
            </a:fld>
            <a:endParaRPr lang="en-US"/>
          </a:p>
        </p:txBody>
      </p:sp>
    </p:spTree>
    <p:extLst>
      <p:ext uri="{BB962C8B-B14F-4D97-AF65-F5344CB8AC3E}">
        <p14:creationId xmlns:p14="http://schemas.microsoft.com/office/powerpoint/2010/main" val="7018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9180852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3" name="TextBox 2"/>
          <p:cNvSpPr txBox="1"/>
          <p:nvPr/>
        </p:nvSpPr>
        <p:spPr>
          <a:xfrm>
            <a:off x="1101083" y="1407001"/>
            <a:ext cx="9974511" cy="4144211"/>
          </a:xfrm>
          <a:prstGeom prst="rect">
            <a:avLst/>
          </a:prstGeom>
          <a:noFill/>
        </p:spPr>
        <p:txBody>
          <a:bodyPr wrap="square" rtlCol="0">
            <a:spAutoFit/>
          </a:bodyPr>
          <a:lstStyle/>
          <a:p>
            <a:pPr>
              <a:lnSpc>
                <a:spcPts val="3000"/>
              </a:lnSpc>
              <a:spcBef>
                <a:spcPts val="600"/>
              </a:spcBef>
              <a:spcAft>
                <a:spcPts val="600"/>
              </a:spcAft>
            </a:pPr>
            <a:r>
              <a:rPr lang="vi-VN" sz="2400" b="1">
                <a:solidFill>
                  <a:srgbClr val="C00000"/>
                </a:solidFill>
                <a:latin typeface="Arial" panose="020B0604020202020204" pitchFamily="34" charset="0"/>
                <a:cs typeface="Arial" panose="020B0604020202020204" pitchFamily="34" charset="0"/>
              </a:rPr>
              <a:t>Các phương pháp xử lý chất thải lỏng:</a:t>
            </a:r>
            <a:endParaRPr lang="en-US" sz="2400" b="1">
              <a:solidFill>
                <a:srgbClr val="C00000"/>
              </a:solidFill>
              <a:latin typeface="Arial" panose="020B0604020202020204" pitchFamily="34" charset="0"/>
              <a:cs typeface="Arial" panose="020B0604020202020204" pitchFamily="34" charset="0"/>
            </a:endParaRPr>
          </a:p>
          <a:p>
            <a:pPr marL="342900" indent="-342900">
              <a:lnSpc>
                <a:spcPts val="3000"/>
              </a:lnSpc>
              <a:spcBef>
                <a:spcPts val="600"/>
              </a:spcBef>
              <a:spcAft>
                <a:spcPts val="600"/>
              </a:spcAft>
              <a:buFont typeface="Wingdings" panose="05000000000000000000" pitchFamily="2" charset="2"/>
              <a:buChar char="ü"/>
            </a:pPr>
            <a:r>
              <a:rPr lang="vi-VN" sz="2400" b="1" i="1" smtClean="0">
                <a:solidFill>
                  <a:srgbClr val="002060"/>
                </a:solidFill>
                <a:latin typeface="Arial" panose="020B0604020202020204" pitchFamily="34" charset="0"/>
                <a:cs typeface="Arial" panose="020B0604020202020204" pitchFamily="34" charset="0"/>
              </a:rPr>
              <a:t>Xử </a:t>
            </a:r>
            <a:r>
              <a:rPr lang="vi-VN" sz="2400" b="1" i="1">
                <a:solidFill>
                  <a:srgbClr val="002060"/>
                </a:solidFill>
                <a:latin typeface="Arial" panose="020B0604020202020204" pitchFamily="34" charset="0"/>
                <a:cs typeface="Arial" panose="020B0604020202020204" pitchFamily="34" charset="0"/>
              </a:rPr>
              <a:t>lý vật lý</a:t>
            </a:r>
            <a:r>
              <a:rPr lang="vi-VN" sz="2400" b="1">
                <a:solidFill>
                  <a:srgbClr val="002060"/>
                </a:solidFill>
                <a:latin typeface="Arial" panose="020B0604020202020204" pitchFamily="34" charset="0"/>
                <a:cs typeface="Arial" panose="020B0604020202020204" pitchFamily="34" charset="0"/>
              </a:rPr>
              <a:t>: </a:t>
            </a:r>
            <a:r>
              <a:rPr lang="vi-VN" sz="2400" b="1" smtClean="0">
                <a:solidFill>
                  <a:srgbClr val="002060"/>
                </a:solidFill>
                <a:latin typeface="Arial" panose="020B0604020202020204" pitchFamily="34" charset="0"/>
                <a:cs typeface="Arial" panose="020B0604020202020204" pitchFamily="34" charset="0"/>
              </a:rPr>
              <a:t>lọc </a:t>
            </a:r>
            <a:r>
              <a:rPr lang="vi-VN" sz="2400" b="1">
                <a:solidFill>
                  <a:srgbClr val="002060"/>
                </a:solidFill>
                <a:latin typeface="Arial" panose="020B0604020202020204" pitchFamily="34" charset="0"/>
                <a:cs typeface="Arial" panose="020B0604020202020204" pitchFamily="34" charset="0"/>
              </a:rPr>
              <a:t>bằng bể lắng để loại bỏ cát, sỏi, xỉ, đá dăm....</a:t>
            </a:r>
          </a:p>
          <a:p>
            <a:pPr marL="342900" indent="-342900">
              <a:lnSpc>
                <a:spcPts val="3000"/>
              </a:lnSpc>
              <a:spcBef>
                <a:spcPts val="600"/>
              </a:spcBef>
              <a:spcAft>
                <a:spcPts val="600"/>
              </a:spcAft>
              <a:buFont typeface="Wingdings" panose="05000000000000000000" pitchFamily="2" charset="2"/>
              <a:buChar char="ü"/>
            </a:pPr>
            <a:r>
              <a:rPr lang="vi-VN" sz="2400" b="1" i="1" smtClean="0">
                <a:solidFill>
                  <a:srgbClr val="002060"/>
                </a:solidFill>
                <a:latin typeface="Arial" panose="020B0604020202020204" pitchFamily="34" charset="0"/>
                <a:cs typeface="Arial" panose="020B0604020202020204" pitchFamily="34" charset="0"/>
              </a:rPr>
              <a:t>X</a:t>
            </a:r>
            <a:r>
              <a:rPr lang="nb-NO" sz="2400" b="1" i="1">
                <a:solidFill>
                  <a:srgbClr val="002060"/>
                </a:solidFill>
                <a:latin typeface="Arial" panose="020B0604020202020204" pitchFamily="34" charset="0"/>
                <a:cs typeface="Arial" panose="020B0604020202020204" pitchFamily="34" charset="0"/>
              </a:rPr>
              <a:t>ử lý bằng hoá </a:t>
            </a:r>
            <a:r>
              <a:rPr lang="vi-VN" sz="2400" b="1" i="1">
                <a:solidFill>
                  <a:srgbClr val="002060"/>
                </a:solidFill>
                <a:latin typeface="Arial" panose="020B0604020202020204" pitchFamily="34" charset="0"/>
                <a:cs typeface="Arial" panose="020B0604020202020204" pitchFamily="34" charset="0"/>
              </a:rPr>
              <a:t>chất</a:t>
            </a:r>
            <a:r>
              <a:rPr lang="vi-VN" sz="2400" b="1">
                <a:solidFill>
                  <a:srgbClr val="002060"/>
                </a:solidFill>
                <a:latin typeface="Arial" panose="020B0604020202020204" pitchFamily="34" charset="0"/>
                <a:cs typeface="Arial" panose="020B0604020202020204" pitchFamily="34" charset="0"/>
              </a:rPr>
              <a:t> (kiềm, vôi ...): t</a:t>
            </a:r>
            <a:r>
              <a:rPr lang="vi-VN" sz="2400" b="1" smtClean="0">
                <a:solidFill>
                  <a:srgbClr val="002060"/>
                </a:solidFill>
                <a:latin typeface="Arial" panose="020B0604020202020204" pitchFamily="34" charset="0"/>
                <a:cs typeface="Arial" panose="020B0604020202020204" pitchFamily="34" charset="0"/>
              </a:rPr>
              <a:t>iêu </a:t>
            </a:r>
            <a:r>
              <a:rPr lang="vi-VN" sz="2400" b="1">
                <a:solidFill>
                  <a:srgbClr val="002060"/>
                </a:solidFill>
                <a:latin typeface="Arial" panose="020B0604020202020204" pitchFamily="34" charset="0"/>
                <a:cs typeface="Arial" panose="020B0604020202020204" pitchFamily="34" charset="0"/>
              </a:rPr>
              <a:t>diệt mầm bệnh, cải thiện đất trồng </a:t>
            </a:r>
            <a:r>
              <a:rPr lang="vi-VN" sz="2400" b="1" smtClean="0">
                <a:solidFill>
                  <a:srgbClr val="002060"/>
                </a:solidFill>
                <a:latin typeface="Arial" panose="020B0604020202020204" pitchFamily="34" charset="0"/>
                <a:cs typeface="Arial" panose="020B0604020202020204" pitchFamily="34" charset="0"/>
              </a:rPr>
              <a:t>cây</a:t>
            </a:r>
            <a:endParaRPr lang="vi-VN" sz="2400" b="1">
              <a:solidFill>
                <a:srgbClr val="002060"/>
              </a:solidFill>
              <a:latin typeface="Arial" panose="020B0604020202020204" pitchFamily="34" charset="0"/>
              <a:cs typeface="Arial" panose="020B0604020202020204" pitchFamily="34" charset="0"/>
            </a:endParaRPr>
          </a:p>
          <a:p>
            <a:pPr marL="342900" indent="-342900">
              <a:lnSpc>
                <a:spcPts val="3000"/>
              </a:lnSpc>
              <a:spcBef>
                <a:spcPts val="600"/>
              </a:spcBef>
              <a:spcAft>
                <a:spcPts val="600"/>
              </a:spcAft>
              <a:buFont typeface="Wingdings" panose="05000000000000000000" pitchFamily="2" charset="2"/>
              <a:buChar char="ü"/>
            </a:pPr>
            <a:r>
              <a:rPr lang="vi-VN" sz="2400" b="1" i="1">
                <a:solidFill>
                  <a:srgbClr val="002060"/>
                </a:solidFill>
                <a:latin typeface="Arial" panose="020B0604020202020204" pitchFamily="34" charset="0"/>
                <a:cs typeface="Arial" panose="020B0604020202020204" pitchFamily="34" charset="0"/>
              </a:rPr>
              <a:t>Phương pháp sinh học</a:t>
            </a:r>
            <a:r>
              <a:rPr lang="vi-VN" sz="2400" b="1">
                <a:solidFill>
                  <a:srgbClr val="002060"/>
                </a:solidFill>
                <a:latin typeface="Arial" panose="020B0604020202020204" pitchFamily="34" charset="0"/>
                <a:cs typeface="Arial" panose="020B0604020202020204" pitchFamily="34" charset="0"/>
              </a:rPr>
              <a:t>: b</a:t>
            </a:r>
            <a:r>
              <a:rPr lang="vi-VN" sz="2400" b="1" smtClean="0">
                <a:solidFill>
                  <a:srgbClr val="002060"/>
                </a:solidFill>
                <a:latin typeface="Arial" panose="020B0604020202020204" pitchFamily="34" charset="0"/>
                <a:cs typeface="Arial" panose="020B0604020202020204" pitchFamily="34" charset="0"/>
              </a:rPr>
              <a:t>ể </a:t>
            </a:r>
            <a:r>
              <a:rPr lang="vi-VN" sz="2400" b="1">
                <a:solidFill>
                  <a:srgbClr val="002060"/>
                </a:solidFill>
                <a:latin typeface="Arial" panose="020B0604020202020204" pitchFamily="34" charset="0"/>
                <a:cs typeface="Arial" panose="020B0604020202020204" pitchFamily="34" charset="0"/>
              </a:rPr>
              <a:t>khí sinh học (biogas), bể lắng, bể lọc, ao sinh học, chế phẩm sinh </a:t>
            </a:r>
            <a:r>
              <a:rPr lang="vi-VN" sz="2400" b="1" smtClean="0">
                <a:solidFill>
                  <a:srgbClr val="002060"/>
                </a:solidFill>
                <a:latin typeface="Arial" panose="020B0604020202020204" pitchFamily="34" charset="0"/>
                <a:cs typeface="Arial" panose="020B0604020202020204" pitchFamily="34" charset="0"/>
              </a:rPr>
              <a:t>học</a:t>
            </a:r>
            <a:endParaRPr lang="vi-VN" sz="2400" b="1">
              <a:solidFill>
                <a:srgbClr val="002060"/>
              </a:solidFill>
              <a:latin typeface="Arial" panose="020B0604020202020204" pitchFamily="34" charset="0"/>
              <a:cs typeface="Arial" panose="020B0604020202020204" pitchFamily="34" charset="0"/>
            </a:endParaRPr>
          </a:p>
          <a:p>
            <a:pPr marL="342900" indent="-342900" algn="just">
              <a:lnSpc>
                <a:spcPts val="3000"/>
              </a:lnSpc>
              <a:spcBef>
                <a:spcPts val="600"/>
              </a:spcBef>
              <a:spcAft>
                <a:spcPts val="600"/>
              </a:spcAft>
              <a:buFont typeface="Wingdings" panose="05000000000000000000" pitchFamily="2" charset="2"/>
              <a:buChar char="ü"/>
            </a:pPr>
            <a:r>
              <a:rPr lang="vi-VN" sz="2400" b="1" i="1">
                <a:solidFill>
                  <a:srgbClr val="002060"/>
                </a:solidFill>
                <a:latin typeface="Arial" panose="020B0604020202020204" pitchFamily="34" charset="0"/>
                <a:cs typeface="Arial" panose="020B0604020202020204" pitchFamily="34" charset="0"/>
              </a:rPr>
              <a:t>Phương pháp keo tụ</a:t>
            </a:r>
            <a:r>
              <a:rPr lang="vi-VN" sz="2400" b="1">
                <a:solidFill>
                  <a:srgbClr val="002060"/>
                </a:solidFill>
                <a:latin typeface="Arial" panose="020B0604020202020204" pitchFamily="34" charset="0"/>
                <a:cs typeface="Arial" panose="020B0604020202020204" pitchFamily="34" charset="0"/>
              </a:rPr>
              <a:t>: s</a:t>
            </a:r>
            <a:r>
              <a:rPr lang="vi-VN" sz="2400" b="1" smtClean="0">
                <a:solidFill>
                  <a:srgbClr val="002060"/>
                </a:solidFill>
                <a:latin typeface="Arial" panose="020B0604020202020204" pitchFamily="34" charset="0"/>
                <a:cs typeface="Arial" panose="020B0604020202020204" pitchFamily="34" charset="0"/>
              </a:rPr>
              <a:t>ử </a:t>
            </a:r>
            <a:r>
              <a:rPr lang="vi-VN" sz="2400" b="1">
                <a:solidFill>
                  <a:srgbClr val="002060"/>
                </a:solidFill>
                <a:latin typeface="Arial" panose="020B0604020202020204" pitchFamily="34" charset="0"/>
                <a:cs typeface="Arial" panose="020B0604020202020204" pitchFamily="34" charset="0"/>
              </a:rPr>
              <a:t>dụng hóa chất kết hợp với chất thải lơ lửng của nước thải (đã xử lý yếm khí, hiếu khí) tạo thành cặn hoặc chất hòa tan không độc hại.</a:t>
            </a:r>
          </a:p>
        </p:txBody>
      </p:sp>
      <p:sp>
        <p:nvSpPr>
          <p:cNvPr id="6" name="Slide Number Placeholder 5"/>
          <p:cNvSpPr>
            <a:spLocks noGrp="1"/>
          </p:cNvSpPr>
          <p:nvPr>
            <p:ph type="sldNum" sz="quarter" idx="12"/>
          </p:nvPr>
        </p:nvSpPr>
        <p:spPr/>
        <p:txBody>
          <a:bodyPr/>
          <a:lstStyle/>
          <a:p>
            <a:fld id="{5431A064-5CDF-450E-BE89-B44866A0C1F2}" type="slidenum">
              <a:rPr lang="en-US" smtClean="0"/>
              <a:pPr/>
              <a:t>32</a:t>
            </a:fld>
            <a:endParaRPr lang="en-US"/>
          </a:p>
        </p:txBody>
      </p:sp>
      <p:sp>
        <p:nvSpPr>
          <p:cNvPr id="8" name="Rectangle 7">
            <a:extLst>
              <a:ext uri="{FF2B5EF4-FFF2-40B4-BE49-F238E27FC236}">
                <a16:creationId xmlns="" xmlns:a16="http://schemas.microsoft.com/office/drawing/2014/main" id="{FA11A5DC-EF2C-454C-8EC5-D8541BD68022}"/>
              </a:ext>
            </a:extLst>
          </p:cNvPr>
          <p:cNvSpPr/>
          <p:nvPr/>
        </p:nvSpPr>
        <p:spPr>
          <a:xfrm>
            <a:off x="949057" y="188354"/>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Tree>
    <p:extLst>
      <p:ext uri="{BB962C8B-B14F-4D97-AF65-F5344CB8AC3E}">
        <p14:creationId xmlns:p14="http://schemas.microsoft.com/office/powerpoint/2010/main" val="20438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6687375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820397" y="169559"/>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pic>
        <p:nvPicPr>
          <p:cNvPr id="6" name="Picture 5"/>
          <p:cNvPicPr/>
          <p:nvPr/>
        </p:nvPicPr>
        <p:blipFill>
          <a:blip r:embed="rId7">
            <a:extLst>
              <a:ext uri="{28A0092B-C50C-407E-A947-70E740481C1C}">
                <a14:useLocalDpi xmlns:a14="http://schemas.microsoft.com/office/drawing/2010/main" val="0"/>
              </a:ext>
            </a:extLst>
          </a:blip>
          <a:stretch>
            <a:fillRect/>
          </a:stretch>
        </p:blipFill>
        <p:spPr>
          <a:xfrm>
            <a:off x="3425589" y="1053337"/>
            <a:ext cx="7745213" cy="5524884"/>
          </a:xfrm>
          <a:prstGeom prst="rect">
            <a:avLst/>
          </a:prstGeom>
        </p:spPr>
      </p:pic>
      <p:sp>
        <p:nvSpPr>
          <p:cNvPr id="7" name="Slide Number Placeholder 6"/>
          <p:cNvSpPr>
            <a:spLocks noGrp="1"/>
          </p:cNvSpPr>
          <p:nvPr>
            <p:ph type="sldNum" sz="quarter" idx="12"/>
          </p:nvPr>
        </p:nvSpPr>
        <p:spPr/>
        <p:txBody>
          <a:bodyPr/>
          <a:lstStyle/>
          <a:p>
            <a:fld id="{5431A064-5CDF-450E-BE89-B44866A0C1F2}" type="slidenum">
              <a:rPr lang="en-US" smtClean="0"/>
              <a:pPr/>
              <a:t>33</a:t>
            </a:fld>
            <a:endParaRPr lang="en-US"/>
          </a:p>
        </p:txBody>
      </p:sp>
      <p:sp>
        <p:nvSpPr>
          <p:cNvPr id="8" name="TextBox 7">
            <a:extLst>
              <a:ext uri="{FF2B5EF4-FFF2-40B4-BE49-F238E27FC236}">
                <a16:creationId xmlns="" xmlns:a16="http://schemas.microsoft.com/office/drawing/2014/main" id="{3A703CAE-AE84-47A5-9CB8-4367D7A1A3B1}"/>
              </a:ext>
            </a:extLst>
          </p:cNvPr>
          <p:cNvSpPr txBox="1"/>
          <p:nvPr/>
        </p:nvSpPr>
        <p:spPr>
          <a:xfrm>
            <a:off x="820397" y="2528223"/>
            <a:ext cx="2497360" cy="10970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ts val="2700"/>
              </a:lnSpc>
              <a:spcBef>
                <a:spcPts val="600"/>
              </a:spcBef>
              <a:spcAft>
                <a:spcPts val="600"/>
              </a:spcAft>
            </a:pPr>
            <a:r>
              <a:rPr lang="vi-VN" b="1">
                <a:solidFill>
                  <a:srgbClr val="0B02BE"/>
                </a:solidFill>
                <a:latin typeface="Arial" panose="020B0604020202020204" pitchFamily="34" charset="0"/>
                <a:cs typeface="Arial" panose="020B0604020202020204" pitchFamily="34" charset="0"/>
              </a:rPr>
              <a:t>Sơ đồ tổng quát của hệ thống xử lý nước thải chăn nuôi lợn</a:t>
            </a:r>
            <a:endParaRPr lang="vi-VN">
              <a:solidFill>
                <a:srgbClr val="0B02B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0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6687375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022320" y="212508"/>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3" name="TextBox 2"/>
          <p:cNvSpPr txBox="1"/>
          <p:nvPr/>
        </p:nvSpPr>
        <p:spPr>
          <a:xfrm>
            <a:off x="549799" y="1221338"/>
            <a:ext cx="4749421" cy="4770537"/>
          </a:xfrm>
          <a:prstGeom prst="rect">
            <a:avLst/>
          </a:prstGeom>
          <a:noFill/>
        </p:spPr>
        <p:txBody>
          <a:bodyPr wrap="square" rtlCol="0">
            <a:spAutoFit/>
          </a:bodyPr>
          <a:lstStyle/>
          <a:p>
            <a:pPr>
              <a:spcBef>
                <a:spcPts val="600"/>
              </a:spcBef>
              <a:spcAft>
                <a:spcPts val="600"/>
              </a:spcAft>
            </a:pPr>
            <a:r>
              <a:rPr lang="vi-VN" sz="2200" b="1">
                <a:solidFill>
                  <a:srgbClr val="C00000"/>
                </a:solidFill>
              </a:rPr>
              <a:t>Lợi ích của bể thu gom chất thải rắn trước khi đưa chất thải lỏng vào bể biogas:</a:t>
            </a:r>
          </a:p>
          <a:p>
            <a:pPr marL="285750" lvl="0" indent="-285750">
              <a:spcBef>
                <a:spcPts val="600"/>
              </a:spcBef>
              <a:spcAft>
                <a:spcPts val="600"/>
              </a:spcAft>
              <a:buFont typeface="Wingdings" pitchFamily="2" charset="2"/>
              <a:buChar char="ü"/>
            </a:pPr>
            <a:r>
              <a:rPr lang="vi-VN" sz="2200" b="1">
                <a:solidFill>
                  <a:srgbClr val="002060"/>
                </a:solidFill>
              </a:rPr>
              <a:t>Tách chất thải rắn ra khỏi nước thải càng nhiều càng tốt, tránh quá tải cho bể </a:t>
            </a:r>
            <a:r>
              <a:rPr lang="vi-VN" sz="2200" b="1" smtClean="0">
                <a:solidFill>
                  <a:srgbClr val="002060"/>
                </a:solidFill>
              </a:rPr>
              <a:t>biogas </a:t>
            </a:r>
            <a:endParaRPr lang="vi-VN" sz="2200" b="1">
              <a:solidFill>
                <a:srgbClr val="002060"/>
              </a:solidFill>
            </a:endParaRPr>
          </a:p>
          <a:p>
            <a:pPr marL="285750" lvl="0" indent="-285750">
              <a:spcBef>
                <a:spcPts val="600"/>
              </a:spcBef>
              <a:spcAft>
                <a:spcPts val="600"/>
              </a:spcAft>
              <a:buFont typeface="Wingdings" pitchFamily="2" charset="2"/>
              <a:buChar char="ü"/>
            </a:pPr>
            <a:r>
              <a:rPr lang="vi-VN" sz="2200" b="1">
                <a:solidFill>
                  <a:srgbClr val="002060"/>
                </a:solidFill>
              </a:rPr>
              <a:t>Tăng hiệu quả xử lý trong bể </a:t>
            </a:r>
            <a:r>
              <a:rPr lang="vi-VN" sz="2200" b="1" smtClean="0">
                <a:solidFill>
                  <a:srgbClr val="002060"/>
                </a:solidFill>
              </a:rPr>
              <a:t>biogas</a:t>
            </a:r>
            <a:endParaRPr lang="vi-VN" sz="2200" b="1">
              <a:solidFill>
                <a:srgbClr val="002060"/>
              </a:solidFill>
            </a:endParaRPr>
          </a:p>
          <a:p>
            <a:pPr marL="285750" lvl="0" indent="-285750">
              <a:spcBef>
                <a:spcPts val="600"/>
              </a:spcBef>
              <a:spcAft>
                <a:spcPts val="600"/>
              </a:spcAft>
              <a:buFont typeface="Wingdings" pitchFamily="2" charset="2"/>
              <a:buChar char="ü"/>
            </a:pPr>
            <a:r>
              <a:rPr lang="vi-VN" sz="2200" b="1" smtClean="0">
                <a:solidFill>
                  <a:srgbClr val="002060"/>
                </a:solidFill>
              </a:rPr>
              <a:t>Tăng </a:t>
            </a:r>
            <a:r>
              <a:rPr lang="vi-VN" sz="2200" b="1">
                <a:solidFill>
                  <a:srgbClr val="002060"/>
                </a:solidFill>
              </a:rPr>
              <a:t>thời gian </a:t>
            </a:r>
            <a:r>
              <a:rPr lang="vi-VN" sz="2200" b="1" smtClean="0">
                <a:solidFill>
                  <a:srgbClr val="002060"/>
                </a:solidFill>
              </a:rPr>
              <a:t>phân hủy trong </a:t>
            </a:r>
            <a:r>
              <a:rPr lang="vi-VN" sz="2200" b="1">
                <a:solidFill>
                  <a:srgbClr val="002060"/>
                </a:solidFill>
              </a:rPr>
              <a:t>bể </a:t>
            </a:r>
            <a:r>
              <a:rPr lang="vi-VN" sz="2200" b="1" smtClean="0">
                <a:solidFill>
                  <a:srgbClr val="002060"/>
                </a:solidFill>
              </a:rPr>
              <a:t>biogas</a:t>
            </a:r>
            <a:endParaRPr lang="vi-VN" sz="2200" b="1">
              <a:solidFill>
                <a:srgbClr val="002060"/>
              </a:solidFill>
            </a:endParaRPr>
          </a:p>
          <a:p>
            <a:pPr marL="285750" lvl="0" indent="-285750">
              <a:spcBef>
                <a:spcPts val="600"/>
              </a:spcBef>
              <a:spcAft>
                <a:spcPts val="600"/>
              </a:spcAft>
              <a:buFont typeface="Wingdings" pitchFamily="2" charset="2"/>
              <a:buChar char="ü"/>
            </a:pPr>
            <a:r>
              <a:rPr lang="vi-VN" sz="2200" b="1">
                <a:solidFill>
                  <a:srgbClr val="002060"/>
                </a:solidFill>
              </a:rPr>
              <a:t>Giảm nạo vét hút cặn trong bể biogas </a:t>
            </a:r>
            <a:r>
              <a:rPr lang="en-US" sz="2000" b="1">
                <a:solidFill>
                  <a:srgbClr val="002060"/>
                </a:solidFill>
              </a:rPr>
              <a:t>=&gt;</a:t>
            </a:r>
            <a:r>
              <a:rPr lang="vi-VN" sz="2000" b="1">
                <a:solidFill>
                  <a:srgbClr val="002060"/>
                </a:solidFill>
              </a:rPr>
              <a:t> giảm chi phí</a:t>
            </a:r>
            <a:r>
              <a:rPr lang="vi-VN" sz="2200" b="1">
                <a:solidFill>
                  <a:srgbClr val="002060"/>
                </a:solidFill>
              </a:rPr>
              <a:t>.</a:t>
            </a:r>
          </a:p>
        </p:txBody>
      </p:sp>
      <p:sp>
        <p:nvSpPr>
          <p:cNvPr id="6" name="TextBox 5"/>
          <p:cNvSpPr txBox="1"/>
          <p:nvPr/>
        </p:nvSpPr>
        <p:spPr>
          <a:xfrm>
            <a:off x="5468736" y="5481086"/>
            <a:ext cx="6204708" cy="646331"/>
          </a:xfrm>
          <a:prstGeom prst="rect">
            <a:avLst/>
          </a:prstGeom>
          <a:noFill/>
        </p:spPr>
        <p:txBody>
          <a:bodyPr wrap="square" rtlCol="0">
            <a:spAutoFit/>
          </a:bodyPr>
          <a:lstStyle/>
          <a:p>
            <a:pPr algn="ctr"/>
            <a:r>
              <a:rPr lang="vi-VN" b="1" i="1">
                <a:solidFill>
                  <a:srgbClr val="0B02BE"/>
                </a:solidFill>
              </a:rPr>
              <a:t>Bể thu gom chất thải rắn nên được thiết kế nhiều ngăn để tăng hiệu quả thu gom </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0360" y="1373497"/>
            <a:ext cx="6292600" cy="3858876"/>
          </a:xfrm>
          <a:prstGeom prst="rect">
            <a:avLst/>
          </a:prstGeom>
        </p:spPr>
      </p:pic>
      <p:sp>
        <p:nvSpPr>
          <p:cNvPr id="8" name="Slide Number Placeholder 7"/>
          <p:cNvSpPr>
            <a:spLocks noGrp="1"/>
          </p:cNvSpPr>
          <p:nvPr>
            <p:ph type="sldNum" sz="quarter" idx="12"/>
          </p:nvPr>
        </p:nvSpPr>
        <p:spPr/>
        <p:txBody>
          <a:bodyPr/>
          <a:lstStyle/>
          <a:p>
            <a:fld id="{5431A064-5CDF-450E-BE89-B44866A0C1F2}" type="slidenum">
              <a:rPr lang="en-US" smtClean="0"/>
              <a:pPr/>
              <a:t>34</a:t>
            </a:fld>
            <a:endParaRPr lang="en-US"/>
          </a:p>
        </p:txBody>
      </p:sp>
    </p:spTree>
    <p:extLst>
      <p:ext uri="{BB962C8B-B14F-4D97-AF65-F5344CB8AC3E}">
        <p14:creationId xmlns:p14="http://schemas.microsoft.com/office/powerpoint/2010/main" val="9880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51691293"/>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458155" y="179154"/>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3" name="TextBox 2"/>
          <p:cNvSpPr txBox="1"/>
          <p:nvPr/>
        </p:nvSpPr>
        <p:spPr>
          <a:xfrm>
            <a:off x="4285471" y="1091694"/>
            <a:ext cx="7388047" cy="2215991"/>
          </a:xfrm>
          <a:prstGeom prst="rect">
            <a:avLst/>
          </a:prstGeom>
          <a:noFill/>
        </p:spPr>
        <p:txBody>
          <a:bodyPr wrap="square" rtlCol="0">
            <a:spAutoFit/>
          </a:bodyPr>
          <a:lstStyle/>
          <a:p>
            <a:pPr lvl="0"/>
            <a:r>
              <a:rPr lang="vi-VN" b="1">
                <a:solidFill>
                  <a:srgbClr val="C00000"/>
                </a:solidFill>
              </a:rPr>
              <a:t>Thể tích bể biogas</a:t>
            </a:r>
            <a:r>
              <a:rPr lang="en-US" b="1">
                <a:solidFill>
                  <a:srgbClr val="C00000"/>
                </a:solidFill>
              </a:rPr>
              <a:t>:</a:t>
            </a:r>
            <a:endParaRPr lang="vi-VN" b="1">
              <a:solidFill>
                <a:srgbClr val="C00000"/>
              </a:solidFill>
            </a:endParaRPr>
          </a:p>
          <a:p>
            <a:pPr marL="285750" lvl="0" indent="-285750">
              <a:buFont typeface="Wingdings" pitchFamily="2" charset="2"/>
              <a:buChar char="ü"/>
            </a:pPr>
            <a:r>
              <a:rPr lang="vi-VN" sz="2000" b="1">
                <a:solidFill>
                  <a:srgbClr val="002060"/>
                </a:solidFill>
              </a:rPr>
              <a:t>Lượng phân lợn nạp hàng ngày (P, kg/ngày).</a:t>
            </a:r>
          </a:p>
          <a:p>
            <a:pPr marL="285750" lvl="0" indent="-285750">
              <a:buFont typeface="Wingdings" pitchFamily="2" charset="2"/>
              <a:buChar char="ü"/>
            </a:pPr>
            <a:r>
              <a:rPr lang="vi-VN" sz="2000" b="1">
                <a:solidFill>
                  <a:srgbClr val="002060"/>
                </a:solidFill>
              </a:rPr>
              <a:t>Tỷ lệ pha loãng với nước: 1 lít nước cho 1 kg phân.</a:t>
            </a:r>
          </a:p>
          <a:p>
            <a:pPr marL="285750" lvl="0" indent="-285750" algn="just">
              <a:buFont typeface="Wingdings" pitchFamily="2" charset="2"/>
              <a:buChar char="ü"/>
            </a:pPr>
            <a:r>
              <a:rPr lang="vi-VN" sz="2000" b="1">
                <a:solidFill>
                  <a:srgbClr val="002060"/>
                </a:solidFill>
              </a:rPr>
              <a:t>Hiệu suất sinh khí của phân lợn (Y): từ 40-60 lít khí/kg phân lợn/ngày.</a:t>
            </a:r>
          </a:p>
          <a:p>
            <a:pPr marL="285750" lvl="0" indent="-285750">
              <a:buFont typeface="Wingdings" pitchFamily="2" charset="2"/>
              <a:buChar char="ü"/>
            </a:pPr>
            <a:r>
              <a:rPr lang="vi-VN" sz="2000" b="1">
                <a:solidFill>
                  <a:srgbClr val="002060"/>
                </a:solidFill>
              </a:rPr>
              <a:t>Thời gian lưu phân trong bể (T): tính bằng ngày.</a:t>
            </a:r>
          </a:p>
          <a:p>
            <a:pPr marL="285750" indent="-285750">
              <a:buFont typeface="Wingdings" pitchFamily="2" charset="2"/>
              <a:buChar char="ü"/>
            </a:pPr>
            <a:r>
              <a:rPr lang="vi-VN" sz="2000" b="1">
                <a:solidFill>
                  <a:srgbClr val="002060"/>
                </a:solidFill>
              </a:rPr>
              <a:t>Hệ số trữ khí (K): </a:t>
            </a:r>
          </a:p>
        </p:txBody>
      </p:sp>
      <p:sp>
        <p:nvSpPr>
          <p:cNvPr id="8" name="TextBox 7"/>
          <p:cNvSpPr txBox="1"/>
          <p:nvPr/>
        </p:nvSpPr>
        <p:spPr>
          <a:xfrm>
            <a:off x="254771" y="1065525"/>
            <a:ext cx="3537325" cy="369332"/>
          </a:xfrm>
          <a:prstGeom prst="rect">
            <a:avLst/>
          </a:prstGeom>
          <a:noFill/>
        </p:spPr>
        <p:txBody>
          <a:bodyPr wrap="square" rtlCol="0">
            <a:spAutoFit/>
          </a:bodyPr>
          <a:lstStyle/>
          <a:p>
            <a:pPr lvl="0"/>
            <a:r>
              <a:rPr lang="en-US" b="1">
                <a:solidFill>
                  <a:srgbClr val="C00000"/>
                </a:solidFill>
              </a:rPr>
              <a:t>            </a:t>
            </a:r>
            <a:r>
              <a:rPr lang="vi-VN" b="1">
                <a:solidFill>
                  <a:srgbClr val="C00000"/>
                </a:solidFill>
              </a:rPr>
              <a:t>Bể </a:t>
            </a:r>
            <a:r>
              <a:rPr lang="vi-VN" b="1" smtClean="0">
                <a:solidFill>
                  <a:srgbClr val="C00000"/>
                </a:solidFill>
              </a:rPr>
              <a:t>biogas</a:t>
            </a:r>
            <a:endParaRPr lang="vi-VN">
              <a:solidFill>
                <a:srgbClr val="C00000"/>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771" y="1584122"/>
            <a:ext cx="3537325" cy="4722512"/>
          </a:xfrm>
          <a:prstGeom prst="rect">
            <a:avLst/>
          </a:prstGeom>
        </p:spPr>
      </p:pic>
      <p:sp>
        <p:nvSpPr>
          <p:cNvPr id="12" name="Flowchart: Alternate Process 11"/>
          <p:cNvSpPr/>
          <p:nvPr/>
        </p:nvSpPr>
        <p:spPr>
          <a:xfrm>
            <a:off x="4176215" y="3411940"/>
            <a:ext cx="7738281" cy="271539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a:latin typeface="Arial" panose="020B0604020202020204" pitchFamily="34" charset="0"/>
                <a:cs typeface="Arial" panose="020B0604020202020204" pitchFamily="34" charset="0"/>
              </a:rPr>
              <a:t>VD: Một cơ sở chăn nuôi 100 lợn thịt, lượng phân thải ra  250kg/ngày (P); thời gian lưu trữ phân là 60 ngày (T); Hiệu suất sinh khí (Y = 50); hệ số trữ khí 0,50 (K</a:t>
            </a:r>
            <a:r>
              <a:rPr lang="vi-VN" sz="2000" b="1" smtClean="0">
                <a:latin typeface="Arial" panose="020B0604020202020204" pitchFamily="34" charset="0"/>
                <a:cs typeface="Arial" panose="020B0604020202020204" pitchFamily="34" charset="0"/>
              </a:rPr>
              <a:t>):</a:t>
            </a:r>
            <a:endParaRPr lang="vi-VN" sz="2000" b="1">
              <a:latin typeface="Arial" panose="020B0604020202020204" pitchFamily="34" charset="0"/>
              <a:cs typeface="Arial" panose="020B0604020202020204" pitchFamily="34" charset="0"/>
            </a:endParaRPr>
          </a:p>
          <a:p>
            <a:r>
              <a:rPr lang="vi-VN" sz="2000" b="1">
                <a:latin typeface="Arial" panose="020B0604020202020204" pitchFamily="34" charset="0"/>
                <a:cs typeface="Arial" panose="020B0604020202020204" pitchFamily="34" charset="0"/>
              </a:rPr>
              <a:t>Thể tích bể phân hủy = P*2*T/1000 = 250*2*60/1000 = 30 m</a:t>
            </a:r>
            <a:r>
              <a:rPr lang="vi-VN" sz="2000" b="1" baseline="30000">
                <a:latin typeface="Arial" panose="020B0604020202020204" pitchFamily="34" charset="0"/>
                <a:cs typeface="Arial" panose="020B0604020202020204" pitchFamily="34" charset="0"/>
              </a:rPr>
              <a:t>3</a:t>
            </a:r>
            <a:endParaRPr lang="vi-VN" sz="2000" b="1">
              <a:latin typeface="Arial" panose="020B0604020202020204" pitchFamily="34" charset="0"/>
              <a:cs typeface="Arial" panose="020B0604020202020204" pitchFamily="34" charset="0"/>
            </a:endParaRPr>
          </a:p>
          <a:p>
            <a:r>
              <a:rPr lang="vi-VN" sz="2000" b="1">
                <a:latin typeface="Arial" panose="020B0604020202020204" pitchFamily="34" charset="0"/>
                <a:cs typeface="Arial" panose="020B0604020202020204" pitchFamily="34" charset="0"/>
              </a:rPr>
              <a:t>Thể tích bể trữ khí 	</a:t>
            </a:r>
            <a:r>
              <a:rPr lang="vi-VN" sz="2000" b="1" smtClean="0">
                <a:latin typeface="Arial" panose="020B0604020202020204" pitchFamily="34" charset="0"/>
                <a:cs typeface="Arial" panose="020B0604020202020204" pitchFamily="34" charset="0"/>
              </a:rPr>
              <a:t>  = </a:t>
            </a:r>
            <a:r>
              <a:rPr lang="vi-VN" sz="2000" b="1">
                <a:latin typeface="Arial" panose="020B0604020202020204" pitchFamily="34" charset="0"/>
                <a:cs typeface="Arial" panose="020B0604020202020204" pitchFamily="34" charset="0"/>
              </a:rPr>
              <a:t>K*P*Y/1000= 0,5*250*50/1000= 6,25 m</a:t>
            </a:r>
            <a:r>
              <a:rPr lang="vi-VN" sz="2000" b="1" baseline="30000">
                <a:latin typeface="Arial" panose="020B0604020202020204" pitchFamily="34" charset="0"/>
                <a:cs typeface="Arial" panose="020B0604020202020204" pitchFamily="34" charset="0"/>
              </a:rPr>
              <a:t>3</a:t>
            </a:r>
            <a:r>
              <a:rPr lang="vi-VN" sz="2000" b="1">
                <a:latin typeface="Arial" panose="020B0604020202020204" pitchFamily="34" charset="0"/>
                <a:cs typeface="Arial" panose="020B0604020202020204" pitchFamily="34" charset="0"/>
              </a:rPr>
              <a:t>.</a:t>
            </a:r>
          </a:p>
          <a:p>
            <a:r>
              <a:rPr lang="vi-VN" sz="2000" b="1">
                <a:latin typeface="Arial" panose="020B0604020202020204" pitchFamily="34" charset="0"/>
                <a:cs typeface="Arial" panose="020B0604020202020204" pitchFamily="34" charset="0"/>
              </a:rPr>
              <a:t>Thể tích bể điều áp </a:t>
            </a:r>
            <a:r>
              <a:rPr lang="vi-VN" sz="2000" b="1" smtClean="0">
                <a:latin typeface="Arial" panose="020B0604020202020204" pitchFamily="34" charset="0"/>
                <a:cs typeface="Arial" panose="020B0604020202020204" pitchFamily="34" charset="0"/>
              </a:rPr>
              <a:t>   = </a:t>
            </a:r>
            <a:r>
              <a:rPr lang="vi-VN" sz="2000" b="1">
                <a:latin typeface="Arial" panose="020B0604020202020204" pitchFamily="34" charset="0"/>
                <a:cs typeface="Arial" panose="020B0604020202020204" pitchFamily="34" charset="0"/>
              </a:rPr>
              <a:t>thể tích bể trữ khí 	             </a:t>
            </a:r>
            <a:r>
              <a:rPr lang="vi-VN" sz="2000" b="1" smtClean="0">
                <a:latin typeface="Arial" panose="020B0604020202020204" pitchFamily="34" charset="0"/>
                <a:cs typeface="Arial" panose="020B0604020202020204" pitchFamily="34" charset="0"/>
              </a:rPr>
              <a:t>  = </a:t>
            </a:r>
            <a:r>
              <a:rPr lang="vi-VN" sz="2000" b="1">
                <a:latin typeface="Arial" panose="020B0604020202020204" pitchFamily="34" charset="0"/>
                <a:cs typeface="Arial" panose="020B0604020202020204" pitchFamily="34" charset="0"/>
              </a:rPr>
              <a:t>6,25 m</a:t>
            </a:r>
            <a:r>
              <a:rPr lang="vi-VN" sz="2000" b="1" baseline="30000">
                <a:latin typeface="Arial" panose="020B0604020202020204" pitchFamily="34" charset="0"/>
                <a:cs typeface="Arial" panose="020B0604020202020204" pitchFamily="34" charset="0"/>
              </a:rPr>
              <a:t>3</a:t>
            </a:r>
            <a:r>
              <a:rPr lang="vi-VN" sz="2000" b="1">
                <a:latin typeface="Arial" panose="020B0604020202020204" pitchFamily="34" charset="0"/>
                <a:cs typeface="Arial" panose="020B0604020202020204" pitchFamily="34" charset="0"/>
              </a:rPr>
              <a:t>.</a:t>
            </a:r>
          </a:p>
          <a:p>
            <a:pPr algn="ctr"/>
            <a:endParaRPr lang="vi-VN" sz="2000"/>
          </a:p>
        </p:txBody>
      </p:sp>
      <p:sp>
        <p:nvSpPr>
          <p:cNvPr id="6" name="Slide Number Placeholder 5"/>
          <p:cNvSpPr>
            <a:spLocks noGrp="1"/>
          </p:cNvSpPr>
          <p:nvPr>
            <p:ph type="sldNum" sz="quarter" idx="12"/>
          </p:nvPr>
        </p:nvSpPr>
        <p:spPr/>
        <p:txBody>
          <a:bodyPr/>
          <a:lstStyle/>
          <a:p>
            <a:fld id="{5431A064-5CDF-450E-BE89-B44866A0C1F2}" type="slidenum">
              <a:rPr lang="en-US" smtClean="0"/>
              <a:pPr/>
              <a:t>35</a:t>
            </a:fld>
            <a:endParaRPr lang="en-US"/>
          </a:p>
        </p:txBody>
      </p:sp>
    </p:spTree>
    <p:extLst>
      <p:ext uri="{BB962C8B-B14F-4D97-AF65-F5344CB8AC3E}">
        <p14:creationId xmlns:p14="http://schemas.microsoft.com/office/powerpoint/2010/main" val="3044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99049293"/>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50507" y="185948"/>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748146" y="1201003"/>
            <a:ext cx="10412661" cy="3554819"/>
          </a:xfrm>
          <a:prstGeom prst="rect">
            <a:avLst/>
          </a:prstGeom>
          <a:noFill/>
        </p:spPr>
        <p:txBody>
          <a:bodyPr wrap="square" rtlCol="0">
            <a:spAutoFit/>
          </a:bodyPr>
          <a:lstStyle/>
          <a:p>
            <a:pPr>
              <a:lnSpc>
                <a:spcPts val="2400"/>
              </a:lnSpc>
              <a:spcBef>
                <a:spcPts val="1200"/>
              </a:spcBef>
              <a:spcAft>
                <a:spcPts val="600"/>
              </a:spcAft>
            </a:pPr>
            <a:r>
              <a:rPr lang="vi-VN" sz="2200" b="1">
                <a:solidFill>
                  <a:srgbClr val="C00000"/>
                </a:solidFill>
              </a:rPr>
              <a:t>Nguyên tắc hoạt động của bể biogas:</a:t>
            </a:r>
          </a:p>
          <a:p>
            <a:pPr marL="457200" lvl="0" indent="-457200" algn="just">
              <a:lnSpc>
                <a:spcPts val="2400"/>
              </a:lnSpc>
              <a:spcBef>
                <a:spcPts val="1200"/>
              </a:spcBef>
              <a:spcAft>
                <a:spcPts val="600"/>
              </a:spcAft>
              <a:buFont typeface="Wingdings" pitchFamily="2" charset="2"/>
              <a:buChar char="ü"/>
            </a:pPr>
            <a:r>
              <a:rPr lang="vi-VN" sz="2200" b="1" i="1">
                <a:solidFill>
                  <a:srgbClr val="002060"/>
                </a:solidFill>
              </a:rPr>
              <a:t>Giai đoạn thủy phân</a:t>
            </a:r>
            <a:r>
              <a:rPr lang="vi-VN" sz="2200" b="1">
                <a:solidFill>
                  <a:srgbClr val="002060"/>
                </a:solidFill>
              </a:rPr>
              <a:t>: </a:t>
            </a:r>
            <a:r>
              <a:rPr lang="vi-VN" sz="2200" b="1" smtClean="0">
                <a:solidFill>
                  <a:srgbClr val="002060"/>
                </a:solidFill>
              </a:rPr>
              <a:t>các </a:t>
            </a:r>
            <a:r>
              <a:rPr lang="vi-VN" sz="2200" b="1">
                <a:solidFill>
                  <a:srgbClr val="002060"/>
                </a:solidFill>
              </a:rPr>
              <a:t>vi khuẩn lên men sẽ thủy phân các phân tử hữu cơ lớn thành axit béo, axit amin, khí H</a:t>
            </a:r>
            <a:r>
              <a:rPr lang="vi-VN" sz="2200" b="1" baseline="-25000">
                <a:solidFill>
                  <a:srgbClr val="002060"/>
                </a:solidFill>
              </a:rPr>
              <a:t>2</a:t>
            </a:r>
            <a:r>
              <a:rPr lang="vi-VN" sz="2200" b="1">
                <a:solidFill>
                  <a:srgbClr val="002060"/>
                </a:solidFill>
              </a:rPr>
              <a:t>, khí CO</a:t>
            </a:r>
            <a:r>
              <a:rPr lang="vi-VN" sz="2200" b="1" baseline="-25000">
                <a:solidFill>
                  <a:srgbClr val="002060"/>
                </a:solidFill>
              </a:rPr>
              <a:t>2</a:t>
            </a:r>
            <a:r>
              <a:rPr lang="vi-VN" sz="2200" b="1">
                <a:solidFill>
                  <a:srgbClr val="002060"/>
                </a:solidFill>
              </a:rPr>
              <a:t>...</a:t>
            </a:r>
          </a:p>
          <a:p>
            <a:pPr marL="457200" lvl="0" indent="-457200" algn="just">
              <a:lnSpc>
                <a:spcPts val="2400"/>
              </a:lnSpc>
              <a:spcBef>
                <a:spcPts val="1200"/>
              </a:spcBef>
              <a:spcAft>
                <a:spcPts val="600"/>
              </a:spcAft>
              <a:buFont typeface="Wingdings" pitchFamily="2" charset="2"/>
              <a:buChar char="ü"/>
            </a:pPr>
            <a:r>
              <a:rPr lang="vi-VN" sz="2200" b="1" i="1">
                <a:solidFill>
                  <a:srgbClr val="002060"/>
                </a:solidFill>
              </a:rPr>
              <a:t>Giai đoạn tạo axit</a:t>
            </a:r>
            <a:r>
              <a:rPr lang="vi-VN" sz="2200" b="1">
                <a:solidFill>
                  <a:srgbClr val="002060"/>
                </a:solidFill>
              </a:rPr>
              <a:t>: </a:t>
            </a:r>
            <a:r>
              <a:rPr lang="vi-VN" sz="2200" b="1" smtClean="0">
                <a:solidFill>
                  <a:srgbClr val="002060"/>
                </a:solidFill>
              </a:rPr>
              <a:t>vi </a:t>
            </a:r>
            <a:r>
              <a:rPr lang="vi-VN" sz="2200" b="1">
                <a:solidFill>
                  <a:srgbClr val="002060"/>
                </a:solidFill>
              </a:rPr>
              <a:t>khuẩn Acetogenic bacteria phân hủy chất hữu cơ đã được phân hủy ở giai đoạn 1 thành các axit có phân tử lượng thấp, làm pH môi trường bể &lt;5,0.</a:t>
            </a:r>
          </a:p>
          <a:p>
            <a:pPr marL="457200" indent="-457200" algn="just">
              <a:lnSpc>
                <a:spcPts val="2400"/>
              </a:lnSpc>
              <a:spcBef>
                <a:spcPts val="1200"/>
              </a:spcBef>
              <a:spcAft>
                <a:spcPts val="600"/>
              </a:spcAft>
              <a:buFont typeface="Wingdings" pitchFamily="2" charset="2"/>
              <a:buChar char="ü"/>
            </a:pPr>
            <a:r>
              <a:rPr lang="vi-VN" sz="2200" b="1" i="1">
                <a:solidFill>
                  <a:srgbClr val="002060"/>
                </a:solidFill>
              </a:rPr>
              <a:t>Giai đoạn tạo khí sinh học</a:t>
            </a:r>
            <a:r>
              <a:rPr lang="vi-VN" sz="2200" b="1">
                <a:solidFill>
                  <a:srgbClr val="002060"/>
                </a:solidFill>
              </a:rPr>
              <a:t>: </a:t>
            </a:r>
            <a:r>
              <a:rPr lang="vi-VN" sz="2200" b="1" smtClean="0">
                <a:solidFill>
                  <a:srgbClr val="002060"/>
                </a:solidFill>
              </a:rPr>
              <a:t>các </a:t>
            </a:r>
            <a:r>
              <a:rPr lang="vi-VN" sz="2200" b="1">
                <a:solidFill>
                  <a:srgbClr val="002060"/>
                </a:solidFill>
              </a:rPr>
              <a:t>vi sinh vật yếm khí phân giải các sản phẩm của giai đoạn tạo axit thành khí sinh học gồm CH</a:t>
            </a:r>
            <a:r>
              <a:rPr lang="vi-VN" sz="2200" b="1" baseline="-25000">
                <a:solidFill>
                  <a:srgbClr val="002060"/>
                </a:solidFill>
              </a:rPr>
              <a:t>4</a:t>
            </a:r>
            <a:r>
              <a:rPr lang="vi-VN" sz="2200" b="1">
                <a:solidFill>
                  <a:srgbClr val="002060"/>
                </a:solidFill>
              </a:rPr>
              <a:t>, CO</a:t>
            </a:r>
            <a:r>
              <a:rPr lang="vi-VN" sz="2200" b="1" baseline="-25000">
                <a:solidFill>
                  <a:srgbClr val="002060"/>
                </a:solidFill>
              </a:rPr>
              <a:t>2</a:t>
            </a:r>
            <a:r>
              <a:rPr lang="vi-VN" sz="2200" b="1">
                <a:solidFill>
                  <a:srgbClr val="002060"/>
                </a:solidFill>
              </a:rPr>
              <a:t>, H</a:t>
            </a:r>
            <a:r>
              <a:rPr lang="vi-VN" sz="2200" b="1" baseline="-25000">
                <a:solidFill>
                  <a:srgbClr val="002060"/>
                </a:solidFill>
              </a:rPr>
              <a:t>2</a:t>
            </a:r>
            <a:r>
              <a:rPr lang="vi-VN" sz="2200" b="1">
                <a:solidFill>
                  <a:srgbClr val="002060"/>
                </a:solidFill>
              </a:rPr>
              <a:t>S, N</a:t>
            </a:r>
            <a:r>
              <a:rPr lang="vi-VN" sz="2200" b="1" baseline="-25000">
                <a:solidFill>
                  <a:srgbClr val="002060"/>
                </a:solidFill>
              </a:rPr>
              <a:t>2</a:t>
            </a:r>
            <a:r>
              <a:rPr lang="vi-VN" sz="2200" b="1">
                <a:solidFill>
                  <a:srgbClr val="002060"/>
                </a:solidFill>
              </a:rPr>
              <a:t>, H</a:t>
            </a:r>
            <a:r>
              <a:rPr lang="vi-VN" sz="2200" b="1" baseline="-25000">
                <a:solidFill>
                  <a:srgbClr val="002060"/>
                </a:solidFill>
              </a:rPr>
              <a:t>2</a:t>
            </a:r>
            <a:r>
              <a:rPr lang="vi-VN" sz="2200" b="1">
                <a:solidFill>
                  <a:srgbClr val="002060"/>
                </a:solidFill>
              </a:rPr>
              <a:t>....</a:t>
            </a:r>
          </a:p>
        </p:txBody>
      </p:sp>
      <p:sp>
        <p:nvSpPr>
          <p:cNvPr id="3" name="Slide Number Placeholder 2"/>
          <p:cNvSpPr>
            <a:spLocks noGrp="1"/>
          </p:cNvSpPr>
          <p:nvPr>
            <p:ph type="sldNum" sz="quarter" idx="12"/>
          </p:nvPr>
        </p:nvSpPr>
        <p:spPr/>
        <p:txBody>
          <a:bodyPr/>
          <a:lstStyle/>
          <a:p>
            <a:fld id="{5431A064-5CDF-450E-BE89-B44866A0C1F2}" type="slidenum">
              <a:rPr lang="en-US" smtClean="0"/>
              <a:pPr/>
              <a:t>36</a:t>
            </a:fld>
            <a:endParaRPr lang="en-US"/>
          </a:p>
        </p:txBody>
      </p:sp>
    </p:spTree>
    <p:extLst>
      <p:ext uri="{BB962C8B-B14F-4D97-AF65-F5344CB8AC3E}">
        <p14:creationId xmlns:p14="http://schemas.microsoft.com/office/powerpoint/2010/main" val="2080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62494356"/>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53056" y="185949"/>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640935" y="1201003"/>
            <a:ext cx="11032509" cy="4285789"/>
          </a:xfrm>
          <a:prstGeom prst="rect">
            <a:avLst/>
          </a:prstGeom>
          <a:noFill/>
        </p:spPr>
        <p:txBody>
          <a:bodyPr wrap="square" rtlCol="0">
            <a:spAutoFit/>
          </a:bodyPr>
          <a:lstStyle/>
          <a:p>
            <a:pPr>
              <a:lnSpc>
                <a:spcPts val="2700"/>
              </a:lnSpc>
              <a:spcBef>
                <a:spcPts val="600"/>
              </a:spcBef>
              <a:spcAft>
                <a:spcPts val="600"/>
              </a:spcAft>
            </a:pPr>
            <a:r>
              <a:rPr lang="vi-VN" sz="2400" b="1">
                <a:solidFill>
                  <a:srgbClr val="C00000"/>
                </a:solidFill>
              </a:rPr>
              <a:t>Yếu tố ảnh hưởng đến hoạt động của bể biogas:</a:t>
            </a:r>
          </a:p>
          <a:p>
            <a:pPr marL="457200" lvl="0" indent="-457200">
              <a:lnSpc>
                <a:spcPts val="2700"/>
              </a:lnSpc>
              <a:spcBef>
                <a:spcPts val="600"/>
              </a:spcBef>
              <a:spcAft>
                <a:spcPts val="600"/>
              </a:spcAft>
              <a:buFont typeface="Wingdings" pitchFamily="2" charset="2"/>
              <a:buChar char="ü"/>
            </a:pPr>
            <a:r>
              <a:rPr lang="vi-VN" sz="2400" b="1">
                <a:solidFill>
                  <a:srgbClr val="002060"/>
                </a:solidFill>
              </a:rPr>
              <a:t>Cần </a:t>
            </a:r>
            <a:r>
              <a:rPr lang="vi-VN" sz="2400" b="1" smtClean="0">
                <a:solidFill>
                  <a:srgbClr val="002060"/>
                </a:solidFill>
              </a:rPr>
              <a:t>kỵ khí </a:t>
            </a:r>
            <a:r>
              <a:rPr lang="vi-VN" sz="2400" b="1">
                <a:solidFill>
                  <a:srgbClr val="002060"/>
                </a:solidFill>
              </a:rPr>
              <a:t>tuyệt đối: </a:t>
            </a:r>
            <a:r>
              <a:rPr lang="vi-VN" sz="2400" b="1" smtClean="0">
                <a:solidFill>
                  <a:srgbClr val="002060"/>
                </a:solidFill>
              </a:rPr>
              <a:t>nếu </a:t>
            </a:r>
            <a:r>
              <a:rPr lang="vi-VN" sz="2400" b="1">
                <a:solidFill>
                  <a:srgbClr val="002060"/>
                </a:solidFill>
              </a:rPr>
              <a:t>có oxi, hoạt động của vi sinh vật tạo khí trong bể sẽ kém.</a:t>
            </a:r>
          </a:p>
          <a:p>
            <a:pPr marL="457200" lvl="0" indent="-457200">
              <a:lnSpc>
                <a:spcPts val="2700"/>
              </a:lnSpc>
              <a:spcBef>
                <a:spcPts val="600"/>
              </a:spcBef>
              <a:spcAft>
                <a:spcPts val="600"/>
              </a:spcAft>
              <a:buFont typeface="Wingdings" pitchFamily="2" charset="2"/>
              <a:buChar char="ü"/>
            </a:pPr>
            <a:r>
              <a:rPr lang="vi-VN" sz="2400" b="1">
                <a:solidFill>
                  <a:srgbClr val="002060"/>
                </a:solidFill>
              </a:rPr>
              <a:t>Nhiệt độ: </a:t>
            </a:r>
            <a:r>
              <a:rPr lang="vi-VN" sz="2400" b="1" smtClean="0">
                <a:solidFill>
                  <a:srgbClr val="002060"/>
                </a:solidFill>
              </a:rPr>
              <a:t>tối </a:t>
            </a:r>
            <a:r>
              <a:rPr lang="vi-VN" sz="2400" b="1">
                <a:solidFill>
                  <a:srgbClr val="002060"/>
                </a:solidFill>
              </a:rPr>
              <a:t>ưu là 31-36 </a:t>
            </a:r>
            <a:r>
              <a:rPr lang="vi-VN" sz="2400" b="1" baseline="30000" smtClean="0">
                <a:solidFill>
                  <a:srgbClr val="002060"/>
                </a:solidFill>
              </a:rPr>
              <a:t>0</a:t>
            </a:r>
            <a:r>
              <a:rPr lang="vi-VN" sz="2400" b="1" smtClean="0">
                <a:solidFill>
                  <a:srgbClr val="002060"/>
                </a:solidFill>
              </a:rPr>
              <a:t>C, &lt;</a:t>
            </a:r>
            <a:r>
              <a:rPr lang="vi-VN" sz="2400" b="1">
                <a:solidFill>
                  <a:srgbClr val="002060"/>
                </a:solidFill>
              </a:rPr>
              <a:t>10</a:t>
            </a:r>
            <a:r>
              <a:rPr lang="vi-VN" sz="2400" b="1" baseline="30000">
                <a:solidFill>
                  <a:srgbClr val="002060"/>
                </a:solidFill>
              </a:rPr>
              <a:t>0</a:t>
            </a:r>
            <a:r>
              <a:rPr lang="vi-VN" sz="2400" b="1">
                <a:solidFill>
                  <a:srgbClr val="002060"/>
                </a:solidFill>
              </a:rPr>
              <a:t>C vi sinh vật sẽ hoạt động yếu.</a:t>
            </a:r>
          </a:p>
          <a:p>
            <a:pPr marL="457200" lvl="0" indent="-457200">
              <a:lnSpc>
                <a:spcPts val="2700"/>
              </a:lnSpc>
              <a:spcBef>
                <a:spcPts val="600"/>
              </a:spcBef>
              <a:spcAft>
                <a:spcPts val="600"/>
              </a:spcAft>
              <a:buFont typeface="Wingdings" pitchFamily="2" charset="2"/>
              <a:buChar char="ü"/>
            </a:pPr>
            <a:r>
              <a:rPr lang="vi-VN" sz="2400" b="1" smtClean="0">
                <a:solidFill>
                  <a:srgbClr val="002060"/>
                </a:solidFill>
              </a:rPr>
              <a:t>pH</a:t>
            </a:r>
            <a:r>
              <a:rPr lang="vi-VN" sz="2400" b="1">
                <a:solidFill>
                  <a:srgbClr val="002060"/>
                </a:solidFill>
              </a:rPr>
              <a:t>: t</a:t>
            </a:r>
            <a:r>
              <a:rPr lang="vi-VN" sz="2400" b="1" smtClean="0">
                <a:solidFill>
                  <a:srgbClr val="002060"/>
                </a:solidFill>
              </a:rPr>
              <a:t>ừ  </a:t>
            </a:r>
            <a:r>
              <a:rPr lang="vi-VN" sz="2400" b="1">
                <a:solidFill>
                  <a:srgbClr val="002060"/>
                </a:solidFill>
              </a:rPr>
              <a:t>4,5 – 5,0</a:t>
            </a:r>
            <a:r>
              <a:rPr lang="vi-VN" sz="2400" b="1" smtClean="0">
                <a:solidFill>
                  <a:srgbClr val="002060"/>
                </a:solidFill>
              </a:rPr>
              <a:t>.</a:t>
            </a:r>
            <a:endParaRPr lang="vi-VN" sz="2400" b="1">
              <a:solidFill>
                <a:srgbClr val="002060"/>
              </a:solidFill>
            </a:endParaRPr>
          </a:p>
          <a:p>
            <a:pPr marL="457200" lvl="0" indent="-457200">
              <a:lnSpc>
                <a:spcPts val="2700"/>
              </a:lnSpc>
              <a:spcBef>
                <a:spcPts val="600"/>
              </a:spcBef>
              <a:spcAft>
                <a:spcPts val="600"/>
              </a:spcAft>
              <a:buFont typeface="Wingdings" pitchFamily="2" charset="2"/>
              <a:buChar char="ü"/>
            </a:pPr>
            <a:r>
              <a:rPr lang="vi-VN" sz="2400" b="1">
                <a:solidFill>
                  <a:srgbClr val="002060"/>
                </a:solidFill>
              </a:rPr>
              <a:t>Thời gian ủ trong bể: </a:t>
            </a:r>
            <a:r>
              <a:rPr lang="vi-VN" sz="2400" b="1" smtClean="0">
                <a:solidFill>
                  <a:srgbClr val="002060"/>
                </a:solidFill>
              </a:rPr>
              <a:t>từ </a:t>
            </a:r>
            <a:r>
              <a:rPr lang="vi-VN" sz="2400" b="1">
                <a:solidFill>
                  <a:srgbClr val="002060"/>
                </a:solidFill>
              </a:rPr>
              <a:t>40-45 ngày.</a:t>
            </a:r>
          </a:p>
          <a:p>
            <a:pPr marL="457200" lvl="0" indent="-457200">
              <a:lnSpc>
                <a:spcPts val="2700"/>
              </a:lnSpc>
              <a:spcBef>
                <a:spcPts val="600"/>
              </a:spcBef>
              <a:spcAft>
                <a:spcPts val="600"/>
              </a:spcAft>
              <a:buFont typeface="Wingdings" pitchFamily="2" charset="2"/>
              <a:buChar char="ü"/>
            </a:pPr>
            <a:r>
              <a:rPr lang="vi-VN" sz="2400" b="1">
                <a:solidFill>
                  <a:srgbClr val="002060"/>
                </a:solidFill>
              </a:rPr>
              <a:t>Tỷ lệ Các bon/Nitơ của nguyên liệu: </a:t>
            </a:r>
            <a:r>
              <a:rPr lang="vi-VN" sz="2400" b="1" smtClean="0">
                <a:solidFill>
                  <a:srgbClr val="002060"/>
                </a:solidFill>
              </a:rPr>
              <a:t>từ </a:t>
            </a:r>
            <a:r>
              <a:rPr lang="vi-VN" sz="2400" b="1">
                <a:solidFill>
                  <a:srgbClr val="002060"/>
                </a:solidFill>
              </a:rPr>
              <a:t>25/1 – 30/1. </a:t>
            </a:r>
          </a:p>
          <a:p>
            <a:pPr marL="457200" lvl="0" indent="-457200">
              <a:lnSpc>
                <a:spcPts val="2700"/>
              </a:lnSpc>
              <a:spcBef>
                <a:spcPts val="600"/>
              </a:spcBef>
              <a:spcAft>
                <a:spcPts val="600"/>
              </a:spcAft>
              <a:buFont typeface="Wingdings" pitchFamily="2" charset="2"/>
              <a:buChar char="ü"/>
            </a:pPr>
            <a:r>
              <a:rPr lang="vi-VN" sz="2400" b="1">
                <a:solidFill>
                  <a:srgbClr val="002060"/>
                </a:solidFill>
              </a:rPr>
              <a:t>Các chất trở ngại quá trình </a:t>
            </a:r>
            <a:r>
              <a:rPr lang="vi-VN" sz="2400" b="1" smtClean="0">
                <a:solidFill>
                  <a:srgbClr val="002060"/>
                </a:solidFill>
              </a:rPr>
              <a:t>phân hủy: xà </a:t>
            </a:r>
            <a:r>
              <a:rPr lang="vi-VN" sz="2400" b="1">
                <a:solidFill>
                  <a:srgbClr val="002060"/>
                </a:solidFill>
              </a:rPr>
              <a:t>phòng, thuốc khử trùng</a:t>
            </a:r>
            <a:r>
              <a:rPr lang="vi-VN" sz="2400" b="1" smtClean="0">
                <a:solidFill>
                  <a:srgbClr val="002060"/>
                </a:solidFill>
              </a:rPr>
              <a:t>....</a:t>
            </a:r>
            <a:endParaRPr lang="vi-VN" sz="2400" b="1">
              <a:solidFill>
                <a:srgbClr val="002060"/>
              </a:solidFill>
            </a:endParaRPr>
          </a:p>
          <a:p>
            <a:pPr marL="457200" indent="-457200">
              <a:lnSpc>
                <a:spcPts val="2700"/>
              </a:lnSpc>
              <a:spcBef>
                <a:spcPts val="600"/>
              </a:spcBef>
              <a:spcAft>
                <a:spcPts val="600"/>
              </a:spcAft>
              <a:buFont typeface="Wingdings" pitchFamily="2" charset="2"/>
              <a:buChar char="ü"/>
            </a:pPr>
            <a:r>
              <a:rPr lang="vi-VN" sz="2400" b="1">
                <a:solidFill>
                  <a:srgbClr val="002060"/>
                </a:solidFill>
              </a:rPr>
              <a:t>Yếu tố khác: k</a:t>
            </a:r>
            <a:r>
              <a:rPr lang="vi-VN" sz="2400" b="1" smtClean="0">
                <a:solidFill>
                  <a:srgbClr val="002060"/>
                </a:solidFill>
              </a:rPr>
              <a:t>ích </a:t>
            </a:r>
            <a:r>
              <a:rPr lang="vi-VN" sz="2400" b="1">
                <a:solidFill>
                  <a:srgbClr val="002060"/>
                </a:solidFill>
              </a:rPr>
              <a:t>thước của bể biogas, loại phân, tỷ lệ phân và nước...</a:t>
            </a:r>
          </a:p>
        </p:txBody>
      </p:sp>
      <p:sp>
        <p:nvSpPr>
          <p:cNvPr id="3" name="Slide Number Placeholder 2"/>
          <p:cNvSpPr>
            <a:spLocks noGrp="1"/>
          </p:cNvSpPr>
          <p:nvPr>
            <p:ph type="sldNum" sz="quarter" idx="12"/>
          </p:nvPr>
        </p:nvSpPr>
        <p:spPr/>
        <p:txBody>
          <a:bodyPr/>
          <a:lstStyle/>
          <a:p>
            <a:fld id="{5431A064-5CDF-450E-BE89-B44866A0C1F2}" type="slidenum">
              <a:rPr lang="en-US" smtClean="0"/>
              <a:pPr/>
              <a:t>37</a:t>
            </a:fld>
            <a:endParaRPr lang="en-US"/>
          </a:p>
        </p:txBody>
      </p:sp>
    </p:spTree>
    <p:extLst>
      <p:ext uri="{BB962C8B-B14F-4D97-AF65-F5344CB8AC3E}">
        <p14:creationId xmlns:p14="http://schemas.microsoft.com/office/powerpoint/2010/main" val="28224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62780476"/>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919770" y="185423"/>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3659199" y="1235236"/>
            <a:ext cx="5800298" cy="523220"/>
          </a:xfrm>
          <a:prstGeom prst="rect">
            <a:avLst/>
          </a:prstGeom>
          <a:noFill/>
        </p:spPr>
        <p:txBody>
          <a:bodyPr wrap="square" rtlCol="0">
            <a:spAutoFit/>
          </a:bodyPr>
          <a:lstStyle/>
          <a:p>
            <a:r>
              <a:rPr lang="vi-VN" sz="2800" b="1">
                <a:solidFill>
                  <a:srgbClr val="C00000"/>
                </a:solidFill>
              </a:rPr>
              <a:t>Các loại bể biogas thông dụng:</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511" y="2006931"/>
            <a:ext cx="2867025" cy="1820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748146" y="3971499"/>
            <a:ext cx="2673390" cy="2585323"/>
          </a:xfrm>
          <a:prstGeom prst="rect">
            <a:avLst/>
          </a:prstGeom>
          <a:noFill/>
        </p:spPr>
        <p:txBody>
          <a:bodyPr wrap="square" rtlCol="0">
            <a:spAutoFit/>
          </a:bodyPr>
          <a:lstStyle/>
          <a:p>
            <a:r>
              <a:rPr lang="vi-VN">
                <a:solidFill>
                  <a:srgbClr val="0000CC"/>
                </a:solidFill>
              </a:rPr>
              <a:t>Bể có nắp cố định hình cầu:</a:t>
            </a:r>
          </a:p>
          <a:p>
            <a:pPr marL="285750" indent="-285750">
              <a:buFont typeface="Wingdings" pitchFamily="2" charset="2"/>
              <a:buChar char="ü"/>
            </a:pPr>
            <a:r>
              <a:rPr lang="vi-VN">
                <a:solidFill>
                  <a:srgbClr val="002060"/>
                </a:solidFill>
              </a:rPr>
              <a:t>Xây bằng </a:t>
            </a:r>
            <a:r>
              <a:rPr lang="vi-VN" smtClean="0">
                <a:solidFill>
                  <a:srgbClr val="002060"/>
                </a:solidFill>
              </a:rPr>
              <a:t>gạch</a:t>
            </a:r>
            <a:endParaRPr lang="vi-VN">
              <a:solidFill>
                <a:srgbClr val="002060"/>
              </a:solidFill>
            </a:endParaRPr>
          </a:p>
          <a:p>
            <a:pPr marL="285750" indent="-285750">
              <a:buFont typeface="Wingdings" pitchFamily="2" charset="2"/>
              <a:buChar char="ü"/>
            </a:pPr>
            <a:r>
              <a:rPr lang="vi-VN">
                <a:solidFill>
                  <a:srgbClr val="002060"/>
                </a:solidFill>
              </a:rPr>
              <a:t>Giảm tổn thất </a:t>
            </a:r>
            <a:r>
              <a:rPr lang="vi-VN" smtClean="0">
                <a:solidFill>
                  <a:srgbClr val="002060"/>
                </a:solidFill>
              </a:rPr>
              <a:t>khí</a:t>
            </a:r>
            <a:endParaRPr lang="vi-VN">
              <a:solidFill>
                <a:srgbClr val="002060"/>
              </a:solidFill>
            </a:endParaRPr>
          </a:p>
          <a:p>
            <a:pPr marL="285750" indent="-285750">
              <a:buFont typeface="Wingdings" pitchFamily="2" charset="2"/>
              <a:buChar char="ü"/>
            </a:pPr>
            <a:r>
              <a:rPr lang="vi-VN">
                <a:solidFill>
                  <a:srgbClr val="002060"/>
                </a:solidFill>
              </a:rPr>
              <a:t>Đặt ngầm, </a:t>
            </a:r>
            <a:r>
              <a:rPr lang="vi-VN" smtClean="0">
                <a:solidFill>
                  <a:srgbClr val="002060"/>
                </a:solidFill>
              </a:rPr>
              <a:t>đỡ tốn diện tích</a:t>
            </a:r>
            <a:endParaRPr lang="vi-VN">
              <a:solidFill>
                <a:srgbClr val="002060"/>
              </a:solidFill>
            </a:endParaRPr>
          </a:p>
          <a:p>
            <a:pPr marL="285750" indent="-285750">
              <a:buFont typeface="Wingdings" pitchFamily="2" charset="2"/>
              <a:buChar char="ü"/>
            </a:pPr>
            <a:r>
              <a:rPr lang="vi-VN">
                <a:solidFill>
                  <a:srgbClr val="002060"/>
                </a:solidFill>
              </a:rPr>
              <a:t>Giá thành/m</a:t>
            </a:r>
            <a:r>
              <a:rPr lang="vi-VN" baseline="30000">
                <a:solidFill>
                  <a:srgbClr val="002060"/>
                </a:solidFill>
              </a:rPr>
              <a:t>3</a:t>
            </a:r>
            <a:r>
              <a:rPr lang="vi-VN">
                <a:solidFill>
                  <a:srgbClr val="002060"/>
                </a:solidFill>
              </a:rPr>
              <a:t> </a:t>
            </a:r>
            <a:r>
              <a:rPr lang="vi-VN" smtClean="0">
                <a:solidFill>
                  <a:srgbClr val="002060"/>
                </a:solidFill>
              </a:rPr>
              <a:t>cao</a:t>
            </a:r>
            <a:endParaRPr lang="vi-VN">
              <a:solidFill>
                <a:srgbClr val="002060"/>
              </a:solidFill>
            </a:endParaRPr>
          </a:p>
          <a:p>
            <a:pPr marL="285750" indent="-285750">
              <a:buFont typeface="Wingdings" pitchFamily="2" charset="2"/>
              <a:buChar char="ü"/>
            </a:pPr>
            <a:r>
              <a:rPr lang="vi-VN">
                <a:solidFill>
                  <a:srgbClr val="002060"/>
                </a:solidFill>
              </a:rPr>
              <a:t>Khó xây bể có diện tích lớn</a:t>
            </a:r>
            <a:r>
              <a:rPr lang="en-US">
                <a:solidFill>
                  <a:srgbClr val="002060"/>
                </a:solidFill>
              </a:rPr>
              <a:t>.</a:t>
            </a:r>
            <a:endParaRPr lang="vi-VN">
              <a:solidFill>
                <a:srgbClr val="002060"/>
              </a:solidFill>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3421" y="2013995"/>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3573936" y="4003199"/>
            <a:ext cx="2673390" cy="2585323"/>
          </a:xfrm>
          <a:prstGeom prst="rect">
            <a:avLst/>
          </a:prstGeom>
          <a:noFill/>
        </p:spPr>
        <p:txBody>
          <a:bodyPr wrap="square" rtlCol="0">
            <a:spAutoFit/>
          </a:bodyPr>
          <a:lstStyle/>
          <a:p>
            <a:r>
              <a:rPr lang="vi-VN">
                <a:solidFill>
                  <a:srgbClr val="0000CC"/>
                </a:solidFill>
              </a:rPr>
              <a:t>Bể composite:</a:t>
            </a:r>
          </a:p>
          <a:p>
            <a:pPr marL="285750" indent="-285750">
              <a:buFont typeface="Wingdings" pitchFamily="2" charset="2"/>
              <a:buChar char="ü"/>
            </a:pPr>
            <a:r>
              <a:rPr lang="vi-VN">
                <a:solidFill>
                  <a:srgbClr val="002060"/>
                </a:solidFill>
              </a:rPr>
              <a:t>Làm bằng nhựa </a:t>
            </a:r>
            <a:r>
              <a:rPr lang="vi-VN" smtClean="0">
                <a:solidFill>
                  <a:srgbClr val="002060"/>
                </a:solidFill>
              </a:rPr>
              <a:t>composite</a:t>
            </a:r>
            <a:endParaRPr lang="vi-VN">
              <a:solidFill>
                <a:srgbClr val="002060"/>
              </a:solidFill>
            </a:endParaRPr>
          </a:p>
          <a:p>
            <a:pPr marL="285750" indent="-285750">
              <a:buFont typeface="Wingdings" pitchFamily="2" charset="2"/>
              <a:buChar char="ü"/>
            </a:pPr>
            <a:r>
              <a:rPr lang="vi-VN">
                <a:solidFill>
                  <a:srgbClr val="002060"/>
                </a:solidFill>
              </a:rPr>
              <a:t>Giảm tổn thất </a:t>
            </a:r>
            <a:r>
              <a:rPr lang="vi-VN" smtClean="0">
                <a:solidFill>
                  <a:srgbClr val="002060"/>
                </a:solidFill>
              </a:rPr>
              <a:t>khí</a:t>
            </a:r>
            <a:endParaRPr lang="vi-VN">
              <a:solidFill>
                <a:srgbClr val="002060"/>
              </a:solidFill>
            </a:endParaRPr>
          </a:p>
          <a:p>
            <a:pPr marL="285750" indent="-285750">
              <a:buFont typeface="Wingdings" pitchFamily="2" charset="2"/>
              <a:buChar char="ü"/>
            </a:pPr>
            <a:r>
              <a:rPr lang="vi-VN">
                <a:solidFill>
                  <a:srgbClr val="002060"/>
                </a:solidFill>
              </a:rPr>
              <a:t>Đặt ngầm, </a:t>
            </a:r>
            <a:r>
              <a:rPr lang="vi-VN" smtClean="0">
                <a:solidFill>
                  <a:srgbClr val="002060"/>
                </a:solidFill>
              </a:rPr>
              <a:t>đỡ tốn diện </a:t>
            </a:r>
            <a:r>
              <a:rPr lang="vi-VN">
                <a:solidFill>
                  <a:srgbClr val="002060"/>
                </a:solidFill>
              </a:rPr>
              <a:t>tích</a:t>
            </a:r>
            <a:r>
              <a:rPr lang="en-US">
                <a:solidFill>
                  <a:srgbClr val="002060"/>
                </a:solidFill>
              </a:rPr>
              <a:t>.</a:t>
            </a:r>
            <a:endParaRPr lang="vi-VN">
              <a:solidFill>
                <a:srgbClr val="002060"/>
              </a:solidFill>
            </a:endParaRPr>
          </a:p>
          <a:p>
            <a:pPr marL="285750" indent="-285750">
              <a:buFont typeface="Wingdings" pitchFamily="2" charset="2"/>
              <a:buChar char="ü"/>
            </a:pPr>
            <a:r>
              <a:rPr lang="vi-VN">
                <a:solidFill>
                  <a:srgbClr val="002060"/>
                </a:solidFill>
              </a:rPr>
              <a:t>Thể tích nhỏ, phù hợp chăn nuôi quy mô nông hộ</a:t>
            </a:r>
            <a:r>
              <a:rPr lang="en-US">
                <a:solidFill>
                  <a:srgbClr val="002060"/>
                </a:solidFill>
              </a:rPr>
              <a:t>.</a:t>
            </a:r>
            <a:endParaRPr lang="vi-VN">
              <a:solidFill>
                <a:srgbClr val="002060"/>
              </a:solidFill>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2282" y="2006931"/>
            <a:ext cx="2698099" cy="1854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05435" y="1954694"/>
            <a:ext cx="2461644" cy="18614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6559348" y="4044143"/>
            <a:ext cx="2673390" cy="2308324"/>
          </a:xfrm>
          <a:prstGeom prst="rect">
            <a:avLst/>
          </a:prstGeom>
          <a:noFill/>
        </p:spPr>
        <p:txBody>
          <a:bodyPr wrap="square" rtlCol="0">
            <a:spAutoFit/>
          </a:bodyPr>
          <a:lstStyle/>
          <a:p>
            <a:r>
              <a:rPr lang="vi-VN">
                <a:solidFill>
                  <a:srgbClr val="0000CC"/>
                </a:solidFill>
              </a:rPr>
              <a:t>Bể làm bằng nilon</a:t>
            </a:r>
            <a:r>
              <a:rPr lang="en-US">
                <a:solidFill>
                  <a:srgbClr val="0000CC"/>
                </a:solidFill>
              </a:rPr>
              <a:t>:</a:t>
            </a:r>
            <a:endParaRPr lang="vi-VN">
              <a:solidFill>
                <a:srgbClr val="0000CC"/>
              </a:solidFill>
            </a:endParaRPr>
          </a:p>
          <a:p>
            <a:pPr marL="285750" indent="-285750">
              <a:buFont typeface="Wingdings" pitchFamily="2" charset="2"/>
              <a:buChar char="ü"/>
            </a:pPr>
            <a:r>
              <a:rPr lang="vi-VN">
                <a:solidFill>
                  <a:srgbClr val="002060"/>
                </a:solidFill>
              </a:rPr>
              <a:t>Giá thành </a:t>
            </a:r>
            <a:r>
              <a:rPr lang="vi-VN" smtClean="0">
                <a:solidFill>
                  <a:srgbClr val="002060"/>
                </a:solidFill>
              </a:rPr>
              <a:t>hạ</a:t>
            </a:r>
            <a:endParaRPr lang="vi-VN">
              <a:solidFill>
                <a:srgbClr val="002060"/>
              </a:solidFill>
            </a:endParaRPr>
          </a:p>
          <a:p>
            <a:pPr marL="285750" indent="-285750">
              <a:buFont typeface="Wingdings" pitchFamily="2" charset="2"/>
              <a:buChar char="ü"/>
            </a:pPr>
            <a:r>
              <a:rPr lang="vi-VN">
                <a:solidFill>
                  <a:srgbClr val="002060"/>
                </a:solidFill>
              </a:rPr>
              <a:t>Lắp đặt đơn </a:t>
            </a:r>
            <a:r>
              <a:rPr lang="vi-VN" smtClean="0">
                <a:solidFill>
                  <a:srgbClr val="002060"/>
                </a:solidFill>
              </a:rPr>
              <a:t>giản</a:t>
            </a:r>
            <a:endParaRPr lang="vi-VN">
              <a:solidFill>
                <a:srgbClr val="002060"/>
              </a:solidFill>
            </a:endParaRPr>
          </a:p>
          <a:p>
            <a:pPr marL="285750" indent="-285750">
              <a:buFont typeface="Wingdings" pitchFamily="2" charset="2"/>
              <a:buChar char="ü"/>
            </a:pPr>
            <a:r>
              <a:rPr lang="vi-VN" smtClean="0">
                <a:solidFill>
                  <a:srgbClr val="002060"/>
                </a:solidFill>
              </a:rPr>
              <a:t>Lắp </a:t>
            </a:r>
            <a:r>
              <a:rPr lang="vi-VN">
                <a:solidFill>
                  <a:srgbClr val="002060"/>
                </a:solidFill>
              </a:rPr>
              <a:t>đặt tại nhiều địa hình khác </a:t>
            </a:r>
            <a:r>
              <a:rPr lang="vi-VN" smtClean="0">
                <a:solidFill>
                  <a:srgbClr val="002060"/>
                </a:solidFill>
              </a:rPr>
              <a:t>nhau</a:t>
            </a:r>
            <a:endParaRPr lang="vi-VN">
              <a:solidFill>
                <a:srgbClr val="002060"/>
              </a:solidFill>
            </a:endParaRPr>
          </a:p>
          <a:p>
            <a:pPr marL="285750" indent="-285750">
              <a:buFont typeface="Wingdings" pitchFamily="2" charset="2"/>
              <a:buChar char="ü"/>
            </a:pPr>
            <a:r>
              <a:rPr lang="vi-VN">
                <a:solidFill>
                  <a:srgbClr val="002060"/>
                </a:solidFill>
              </a:rPr>
              <a:t>Thời gian sử dụng ngắn, dễ </a:t>
            </a:r>
            <a:r>
              <a:rPr lang="vi-VN" smtClean="0">
                <a:solidFill>
                  <a:srgbClr val="002060"/>
                </a:solidFill>
              </a:rPr>
              <a:t>hỏng</a:t>
            </a:r>
            <a:endParaRPr lang="vi-VN">
              <a:solidFill>
                <a:srgbClr val="002060"/>
              </a:solidFill>
            </a:endParaRPr>
          </a:p>
          <a:p>
            <a:pPr marL="285750" indent="-285750">
              <a:buFont typeface="Wingdings" pitchFamily="2" charset="2"/>
              <a:buChar char="ü"/>
            </a:pPr>
            <a:r>
              <a:rPr lang="vi-VN">
                <a:solidFill>
                  <a:srgbClr val="002060"/>
                </a:solidFill>
              </a:rPr>
              <a:t>Hiệu suất khí thấp</a:t>
            </a:r>
            <a:r>
              <a:rPr lang="en-US">
                <a:solidFill>
                  <a:srgbClr val="002060"/>
                </a:solidFill>
              </a:rPr>
              <a:t>.</a:t>
            </a:r>
            <a:endParaRPr lang="vi-VN">
              <a:solidFill>
                <a:srgbClr val="002060"/>
              </a:solidFill>
            </a:endParaRPr>
          </a:p>
        </p:txBody>
      </p:sp>
      <p:sp>
        <p:nvSpPr>
          <p:cNvPr id="14" name="TextBox 13"/>
          <p:cNvSpPr txBox="1"/>
          <p:nvPr/>
        </p:nvSpPr>
        <p:spPr>
          <a:xfrm>
            <a:off x="9307787" y="4050824"/>
            <a:ext cx="2673390" cy="2031325"/>
          </a:xfrm>
          <a:prstGeom prst="rect">
            <a:avLst/>
          </a:prstGeom>
          <a:noFill/>
        </p:spPr>
        <p:txBody>
          <a:bodyPr wrap="square" rtlCol="0">
            <a:spAutoFit/>
          </a:bodyPr>
          <a:lstStyle/>
          <a:p>
            <a:r>
              <a:rPr lang="vi-VN">
                <a:solidFill>
                  <a:srgbClr val="0000CC"/>
                </a:solidFill>
              </a:rPr>
              <a:t>Bể phủ bạt HDPE:</a:t>
            </a:r>
          </a:p>
          <a:p>
            <a:pPr marL="285750" indent="-285750">
              <a:buFont typeface="Wingdings" pitchFamily="2" charset="2"/>
              <a:buChar char="ü"/>
            </a:pPr>
            <a:r>
              <a:rPr lang="vi-VN">
                <a:solidFill>
                  <a:srgbClr val="002060"/>
                </a:solidFill>
              </a:rPr>
              <a:t>Dung tích lớn tùy </a:t>
            </a:r>
            <a:r>
              <a:rPr lang="vi-VN" smtClean="0">
                <a:solidFill>
                  <a:srgbClr val="002060"/>
                </a:solidFill>
              </a:rPr>
              <a:t>ý</a:t>
            </a:r>
            <a:endParaRPr lang="vi-VN">
              <a:solidFill>
                <a:srgbClr val="002060"/>
              </a:solidFill>
            </a:endParaRPr>
          </a:p>
          <a:p>
            <a:pPr marL="285750" indent="-285750">
              <a:buFont typeface="Wingdings" pitchFamily="2" charset="2"/>
              <a:buChar char="ü"/>
            </a:pPr>
            <a:r>
              <a:rPr lang="vi-VN">
                <a:solidFill>
                  <a:srgbClr val="002060"/>
                </a:solidFill>
              </a:rPr>
              <a:t>Giá thành/m</a:t>
            </a:r>
            <a:r>
              <a:rPr lang="vi-VN" baseline="30000">
                <a:solidFill>
                  <a:srgbClr val="002060"/>
                </a:solidFill>
              </a:rPr>
              <a:t>3</a:t>
            </a:r>
            <a:r>
              <a:rPr lang="vi-VN">
                <a:solidFill>
                  <a:srgbClr val="002060"/>
                </a:solidFill>
              </a:rPr>
              <a:t> khá </a:t>
            </a:r>
            <a:r>
              <a:rPr lang="vi-VN" smtClean="0">
                <a:solidFill>
                  <a:srgbClr val="002060"/>
                </a:solidFill>
              </a:rPr>
              <a:t>rẻ</a:t>
            </a:r>
            <a:endParaRPr lang="vi-VN">
              <a:solidFill>
                <a:srgbClr val="002060"/>
              </a:solidFill>
            </a:endParaRPr>
          </a:p>
          <a:p>
            <a:pPr marL="285750" indent="-285750">
              <a:buFont typeface="Wingdings" pitchFamily="2" charset="2"/>
              <a:buChar char="ü"/>
            </a:pPr>
            <a:r>
              <a:rPr lang="vi-VN">
                <a:solidFill>
                  <a:srgbClr val="002060"/>
                </a:solidFill>
              </a:rPr>
              <a:t>Kém bền, dễ bị hỏng do cơ </a:t>
            </a:r>
            <a:r>
              <a:rPr lang="vi-VN" smtClean="0">
                <a:solidFill>
                  <a:srgbClr val="002060"/>
                </a:solidFill>
              </a:rPr>
              <a:t>học</a:t>
            </a:r>
            <a:endParaRPr lang="vi-VN">
              <a:solidFill>
                <a:srgbClr val="002060"/>
              </a:solidFill>
            </a:endParaRPr>
          </a:p>
          <a:p>
            <a:pPr marL="285750" indent="-285750">
              <a:buFont typeface="Wingdings" pitchFamily="2" charset="2"/>
              <a:buChar char="ü"/>
            </a:pPr>
            <a:r>
              <a:rPr lang="vi-VN">
                <a:solidFill>
                  <a:srgbClr val="002060"/>
                </a:solidFill>
              </a:rPr>
              <a:t>Mùa đông hiệu suất kém</a:t>
            </a:r>
            <a:r>
              <a:rPr lang="en-US">
                <a:solidFill>
                  <a:srgbClr val="002060"/>
                </a:solidFill>
              </a:rPr>
              <a:t>.</a:t>
            </a:r>
            <a:endParaRPr lang="vi-VN">
              <a:solidFill>
                <a:srgbClr val="002060"/>
              </a:solidFill>
            </a:endParaRPr>
          </a:p>
        </p:txBody>
      </p:sp>
      <p:sp>
        <p:nvSpPr>
          <p:cNvPr id="15" name="Slide Number Placeholder 14"/>
          <p:cNvSpPr>
            <a:spLocks noGrp="1"/>
          </p:cNvSpPr>
          <p:nvPr>
            <p:ph type="sldNum" sz="quarter" idx="12"/>
          </p:nvPr>
        </p:nvSpPr>
        <p:spPr/>
        <p:txBody>
          <a:bodyPr/>
          <a:lstStyle/>
          <a:p>
            <a:fld id="{5431A064-5CDF-450E-BE89-B44866A0C1F2}" type="slidenum">
              <a:rPr lang="en-US" smtClean="0"/>
              <a:pPr/>
              <a:t>38</a:t>
            </a:fld>
            <a:endParaRPr lang="en-US"/>
          </a:p>
        </p:txBody>
      </p:sp>
    </p:spTree>
    <p:extLst>
      <p:ext uri="{BB962C8B-B14F-4D97-AF65-F5344CB8AC3E}">
        <p14:creationId xmlns:p14="http://schemas.microsoft.com/office/powerpoint/2010/main" val="25932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62780476"/>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93235" y="203040"/>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356517" y="1291228"/>
            <a:ext cx="7035956" cy="5016758"/>
          </a:xfrm>
          <a:prstGeom prst="rect">
            <a:avLst/>
          </a:prstGeom>
          <a:noFill/>
        </p:spPr>
        <p:txBody>
          <a:bodyPr wrap="square" rtlCol="0">
            <a:spAutoFit/>
          </a:bodyPr>
          <a:lstStyle/>
          <a:p>
            <a:pPr>
              <a:lnSpc>
                <a:spcPts val="2600"/>
              </a:lnSpc>
              <a:spcBef>
                <a:spcPts val="600"/>
              </a:spcBef>
              <a:spcAft>
                <a:spcPts val="600"/>
              </a:spcAft>
            </a:pPr>
            <a:r>
              <a:rPr lang="vi-VN" sz="2200" b="1">
                <a:solidFill>
                  <a:srgbClr val="C00000"/>
                </a:solidFill>
              </a:rPr>
              <a:t>Lưu ý khi vận hành hoạt động bể biogas:</a:t>
            </a:r>
          </a:p>
          <a:p>
            <a:pPr marL="457200" lvl="0" indent="-457200">
              <a:lnSpc>
                <a:spcPts val="2600"/>
              </a:lnSpc>
              <a:spcBef>
                <a:spcPts val="600"/>
              </a:spcBef>
              <a:spcAft>
                <a:spcPts val="600"/>
              </a:spcAft>
              <a:buFont typeface="Wingdings" panose="05000000000000000000" pitchFamily="2" charset="2"/>
              <a:buChar char="ü"/>
            </a:pPr>
            <a:r>
              <a:rPr lang="vi-VN" sz="2200" b="1">
                <a:solidFill>
                  <a:srgbClr val="002060"/>
                </a:solidFill>
              </a:rPr>
              <a:t>Trước khi sử dụng: phải thử độ kín khí, kín nước, đảm bảo chắc chắn bể không bị rò rỉ.</a:t>
            </a:r>
          </a:p>
          <a:p>
            <a:pPr marL="457200" lvl="0" indent="-457200">
              <a:lnSpc>
                <a:spcPts val="2600"/>
              </a:lnSpc>
              <a:spcBef>
                <a:spcPts val="600"/>
              </a:spcBef>
              <a:spcAft>
                <a:spcPts val="600"/>
              </a:spcAft>
              <a:buFont typeface="Wingdings" panose="05000000000000000000" pitchFamily="2" charset="2"/>
              <a:buChar char="ü"/>
            </a:pPr>
            <a:r>
              <a:rPr lang="vi-VN" sz="2200" b="1">
                <a:solidFill>
                  <a:srgbClr val="002060"/>
                </a:solidFill>
              </a:rPr>
              <a:t>Lượng chất thải nạp lần đầu: từ 300 – 350 kg/m</a:t>
            </a:r>
            <a:r>
              <a:rPr lang="vi-VN" sz="2200" b="1" baseline="30000">
                <a:solidFill>
                  <a:srgbClr val="002060"/>
                </a:solidFill>
              </a:rPr>
              <a:t>3</a:t>
            </a:r>
            <a:r>
              <a:rPr lang="vi-VN" sz="2200" b="1">
                <a:solidFill>
                  <a:srgbClr val="002060"/>
                </a:solidFill>
              </a:rPr>
              <a:t> ở phần phân hủy. </a:t>
            </a:r>
          </a:p>
          <a:p>
            <a:pPr marL="457200" lvl="0" indent="-457200">
              <a:lnSpc>
                <a:spcPts val="2600"/>
              </a:lnSpc>
              <a:spcBef>
                <a:spcPts val="600"/>
              </a:spcBef>
              <a:spcAft>
                <a:spcPts val="600"/>
              </a:spcAft>
              <a:buFont typeface="Wingdings" panose="05000000000000000000" pitchFamily="2" charset="2"/>
              <a:buChar char="ü"/>
            </a:pPr>
            <a:r>
              <a:rPr lang="vi-VN" sz="2200" b="1">
                <a:solidFill>
                  <a:srgbClr val="002060"/>
                </a:solidFill>
              </a:rPr>
              <a:t>Tỷ lệ pha loãng giữa chất thải và nước là 1:1.</a:t>
            </a:r>
          </a:p>
          <a:p>
            <a:pPr marL="457200" lvl="0" indent="-457200">
              <a:lnSpc>
                <a:spcPts val="2600"/>
              </a:lnSpc>
              <a:spcBef>
                <a:spcPts val="600"/>
              </a:spcBef>
              <a:spcAft>
                <a:spcPts val="600"/>
              </a:spcAft>
              <a:buFont typeface="Wingdings" panose="05000000000000000000" pitchFamily="2" charset="2"/>
              <a:buChar char="ü"/>
            </a:pPr>
            <a:r>
              <a:rPr lang="vi-VN" sz="2200" b="1">
                <a:solidFill>
                  <a:srgbClr val="002060"/>
                </a:solidFill>
              </a:rPr>
              <a:t>Cần nạp bổ sung hàng ngày lượng chất thải hợp lý với tỷ lệ pha loãng thích hợp.</a:t>
            </a:r>
          </a:p>
          <a:p>
            <a:pPr marL="457200" lvl="0" indent="-457200">
              <a:lnSpc>
                <a:spcPts val="2600"/>
              </a:lnSpc>
              <a:spcBef>
                <a:spcPts val="600"/>
              </a:spcBef>
              <a:spcAft>
                <a:spcPts val="600"/>
              </a:spcAft>
              <a:buFont typeface="Wingdings" panose="05000000000000000000" pitchFamily="2" charset="2"/>
              <a:buChar char="ü"/>
            </a:pPr>
            <a:r>
              <a:rPr lang="vi-VN" sz="2200" b="1">
                <a:solidFill>
                  <a:srgbClr val="002060"/>
                </a:solidFill>
              </a:rPr>
              <a:t>Không cho chất độc hại vào bể khí sinh học (xà phòng, chất khử trùng...).</a:t>
            </a:r>
          </a:p>
          <a:p>
            <a:pPr marL="457200" indent="-457200">
              <a:lnSpc>
                <a:spcPts val="2600"/>
              </a:lnSpc>
              <a:spcBef>
                <a:spcPts val="600"/>
              </a:spcBef>
              <a:spcAft>
                <a:spcPts val="600"/>
              </a:spcAft>
              <a:buFont typeface="Wingdings" panose="05000000000000000000" pitchFamily="2" charset="2"/>
              <a:buChar char="ü"/>
            </a:pPr>
            <a:r>
              <a:rPr lang="vi-VN" sz="2200" b="1">
                <a:solidFill>
                  <a:srgbClr val="002060"/>
                </a:solidFill>
              </a:rPr>
              <a:t>Phải có hệ thống điều áp gas, để xả đốt khi gas thừa....</a:t>
            </a:r>
          </a:p>
        </p:txBody>
      </p:sp>
      <p:sp>
        <p:nvSpPr>
          <p:cNvPr id="3" name="Slide Number Placeholder 2"/>
          <p:cNvSpPr>
            <a:spLocks noGrp="1"/>
          </p:cNvSpPr>
          <p:nvPr>
            <p:ph type="sldNum" sz="quarter" idx="12"/>
          </p:nvPr>
        </p:nvSpPr>
        <p:spPr/>
        <p:txBody>
          <a:bodyPr/>
          <a:lstStyle/>
          <a:p>
            <a:fld id="{5431A064-5CDF-450E-BE89-B44866A0C1F2}" type="slidenum">
              <a:rPr lang="en-US" smtClean="0"/>
              <a:pPr/>
              <a:t>39</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1717" y="1584102"/>
            <a:ext cx="4063255" cy="3047442"/>
          </a:xfrm>
          <a:prstGeom prst="rect">
            <a:avLst/>
          </a:prstGeom>
        </p:spPr>
      </p:pic>
      <p:sp>
        <p:nvSpPr>
          <p:cNvPr id="10" name="Rectangular Callout 9"/>
          <p:cNvSpPr/>
          <p:nvPr/>
        </p:nvSpPr>
        <p:spPr>
          <a:xfrm>
            <a:off x="7881870" y="5391397"/>
            <a:ext cx="4172755" cy="916589"/>
          </a:xfrm>
          <a:prstGeom prst="wedgeRectCallout">
            <a:avLst>
              <a:gd name="adj1" fmla="val -12500"/>
              <a:gd name="adj2" fmla="val -24099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0000CC"/>
                </a:solidFill>
              </a:rPr>
              <a:t>Van xả đốt khí gas thừa</a:t>
            </a:r>
            <a:endParaRPr lang="vi-VN" sz="2400" b="1">
              <a:solidFill>
                <a:srgbClr val="0000CC"/>
              </a:solidFill>
            </a:endParaRPr>
          </a:p>
        </p:txBody>
      </p:sp>
    </p:spTree>
    <p:extLst>
      <p:ext uri="{BB962C8B-B14F-4D97-AF65-F5344CB8AC3E}">
        <p14:creationId xmlns:p14="http://schemas.microsoft.com/office/powerpoint/2010/main" val="25932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41421163"/>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470726" y="264614"/>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2. </a:t>
            </a:r>
            <a:r>
              <a:rPr lang="en-US" sz="2400" b="1">
                <a:solidFill>
                  <a:schemeClr val="bg1"/>
                </a:solidFill>
                <a:latin typeface="Arial "/>
                <a:ea typeface="Roboto"/>
              </a:rPr>
              <a:t>ĐẶC ĐIỂM CỦA CHẤT THẢI CHĂN NUÔI LỢN </a:t>
            </a:r>
            <a:endParaRPr lang="vi-VN" sz="2400" b="1" dirty="0">
              <a:solidFill>
                <a:schemeClr val="bg1"/>
              </a:solidFill>
              <a:latin typeface="Arial "/>
              <a:ea typeface="Roboto"/>
            </a:endParaRPr>
          </a:p>
        </p:txBody>
      </p:sp>
      <p:sp>
        <p:nvSpPr>
          <p:cNvPr id="6" name="TextBox 5"/>
          <p:cNvSpPr txBox="1"/>
          <p:nvPr/>
        </p:nvSpPr>
        <p:spPr>
          <a:xfrm>
            <a:off x="748144" y="1173707"/>
            <a:ext cx="10098821" cy="4093428"/>
          </a:xfrm>
          <a:prstGeom prst="rect">
            <a:avLst/>
          </a:prstGeom>
          <a:noFill/>
        </p:spPr>
        <p:txBody>
          <a:bodyPr wrap="square" rtlCol="0">
            <a:spAutoFit/>
          </a:bodyPr>
          <a:lstStyle/>
          <a:p>
            <a:pPr marL="457200" lvl="0" indent="-457200" algn="just">
              <a:spcBef>
                <a:spcPts val="600"/>
              </a:spcBef>
              <a:buFont typeface="Wingdings" panose="05000000000000000000" pitchFamily="2" charset="2"/>
              <a:buChar char="ü"/>
            </a:pPr>
            <a:r>
              <a:rPr lang="vi-VN" sz="2400" b="1" smtClean="0">
                <a:solidFill>
                  <a:srgbClr val="002060"/>
                </a:solidFill>
                <a:latin typeface="Arial" panose="020B0604020202020204" pitchFamily="34" charset="0"/>
                <a:cs typeface="Arial" panose="020B0604020202020204" pitchFamily="34" charset="0"/>
              </a:rPr>
              <a:t>Phân </a:t>
            </a:r>
            <a:r>
              <a:rPr lang="vi-VN" sz="2400" b="1">
                <a:solidFill>
                  <a:srgbClr val="002060"/>
                </a:solidFill>
                <a:latin typeface="Arial" panose="020B0604020202020204" pitchFamily="34" charset="0"/>
                <a:cs typeface="Arial" panose="020B0604020202020204" pitchFamily="34" charset="0"/>
              </a:rPr>
              <a:t>hủy mạnh, sinh nhiệt lớn, tạo nhiều khí độc với người và vật </a:t>
            </a:r>
            <a:r>
              <a:rPr lang="vi-VN" sz="2400" b="1" smtClean="0">
                <a:solidFill>
                  <a:srgbClr val="002060"/>
                </a:solidFill>
                <a:latin typeface="Arial" panose="020B0604020202020204" pitchFamily="34" charset="0"/>
                <a:cs typeface="Arial" panose="020B0604020202020204" pitchFamily="34" charset="0"/>
              </a:rPr>
              <a:t>nuôi</a:t>
            </a:r>
            <a:endParaRPr lang="vi-VN" sz="2400" b="1">
              <a:solidFill>
                <a:srgbClr val="002060"/>
              </a:solidFill>
              <a:latin typeface="Arial" panose="020B0604020202020204" pitchFamily="34" charset="0"/>
              <a:cs typeface="Arial" panose="020B0604020202020204" pitchFamily="34" charset="0"/>
            </a:endParaRPr>
          </a:p>
          <a:p>
            <a:pPr marL="457200" indent="-457200" algn="just">
              <a:spcBef>
                <a:spcPts val="600"/>
              </a:spcBef>
              <a:buFont typeface="Wingdings" panose="05000000000000000000" pitchFamily="2" charset="2"/>
              <a:buChar char="ü"/>
            </a:pPr>
            <a:r>
              <a:rPr lang="vi-VN" sz="2400" b="1">
                <a:solidFill>
                  <a:srgbClr val="002060"/>
                </a:solidFill>
                <a:latin typeface="Arial" panose="020B0604020202020204" pitchFamily="34" charset="0"/>
                <a:cs typeface="Arial" panose="020B0604020202020204" pitchFamily="34" charset="0"/>
              </a:rPr>
              <a:t>Có nguy cơ gây ô nhiễm môi trường </a:t>
            </a:r>
            <a:r>
              <a:rPr lang="vi-VN" sz="2400" b="1" smtClean="0">
                <a:solidFill>
                  <a:srgbClr val="002060"/>
                </a:solidFill>
                <a:latin typeface="Arial" panose="020B0604020202020204" pitchFamily="34" charset="0"/>
                <a:cs typeface="Arial" panose="020B0604020202020204" pitchFamily="34" charset="0"/>
              </a:rPr>
              <a:t>cao</a:t>
            </a:r>
            <a:endParaRPr lang="vi-VN" sz="2400" b="1">
              <a:solidFill>
                <a:srgbClr val="002060"/>
              </a:solidFill>
              <a:latin typeface="Arial" panose="020B0604020202020204" pitchFamily="34" charset="0"/>
              <a:cs typeface="Arial" panose="020B0604020202020204" pitchFamily="34" charset="0"/>
            </a:endParaRPr>
          </a:p>
          <a:p>
            <a:pPr marL="457200" indent="-457200" algn="just">
              <a:spcBef>
                <a:spcPts val="600"/>
              </a:spcBef>
              <a:buFont typeface="Wingdings" panose="05000000000000000000" pitchFamily="2" charset="2"/>
              <a:buChar char="ü"/>
            </a:pPr>
            <a:r>
              <a:rPr lang="vi-VN" sz="2400" b="1">
                <a:solidFill>
                  <a:srgbClr val="002060"/>
                </a:solidFill>
                <a:latin typeface="Arial" panose="020B0604020202020204" pitchFamily="34" charset="0"/>
                <a:cs typeface="Arial" panose="020B0604020202020204" pitchFamily="34" charset="0"/>
              </a:rPr>
              <a:t>Chứa nhiều mầm bệnh (</a:t>
            </a:r>
            <a:r>
              <a:rPr lang="vi-VN" sz="2400" b="1" i="1">
                <a:solidFill>
                  <a:srgbClr val="002060"/>
                </a:solidFill>
                <a:latin typeface="Arial" panose="020B0604020202020204" pitchFamily="34" charset="0"/>
                <a:cs typeface="Arial" panose="020B0604020202020204" pitchFamily="34" charset="0"/>
              </a:rPr>
              <a:t>Enterobacterie, </a:t>
            </a:r>
            <a:r>
              <a:rPr lang="vi-VN" sz="2400" b="1">
                <a:solidFill>
                  <a:srgbClr val="002060"/>
                </a:solidFill>
                <a:latin typeface="Arial" panose="020B0604020202020204" pitchFamily="34" charset="0"/>
                <a:cs typeface="Arial" panose="020B0604020202020204" pitchFamily="34" charset="0"/>
              </a:rPr>
              <a:t>vi khuẩn </a:t>
            </a:r>
            <a:r>
              <a:rPr lang="vi-VN" sz="2400" b="1" i="1">
                <a:solidFill>
                  <a:srgbClr val="002060"/>
                </a:solidFill>
                <a:latin typeface="Arial" panose="020B0604020202020204" pitchFamily="34" charset="0"/>
                <a:cs typeface="Arial" panose="020B0604020202020204" pitchFamily="34" charset="0"/>
              </a:rPr>
              <a:t>lactic, Bacillus, Clostrium, E.coli…; </a:t>
            </a:r>
            <a:r>
              <a:rPr lang="vi-VN" sz="2400" b="1">
                <a:solidFill>
                  <a:srgbClr val="002060"/>
                </a:solidFill>
                <a:latin typeface="Arial" panose="020B0604020202020204" pitchFamily="34" charset="0"/>
                <a:cs typeface="Arial" panose="020B0604020202020204" pitchFamily="34" charset="0"/>
              </a:rPr>
              <a:t>đơn bào </a:t>
            </a:r>
            <a:r>
              <a:rPr lang="vi-VN" sz="2400" b="1" i="1">
                <a:solidFill>
                  <a:srgbClr val="002060"/>
                </a:solidFill>
                <a:latin typeface="Arial" panose="020B0604020202020204" pitchFamily="34" charset="0"/>
                <a:cs typeface="Arial" panose="020B0604020202020204" pitchFamily="34" charset="0"/>
              </a:rPr>
              <a:t>Cryptosporidium parvum, </a:t>
            </a:r>
            <a:r>
              <a:rPr lang="vi-VN" sz="2400" b="1">
                <a:solidFill>
                  <a:srgbClr val="002060"/>
                </a:solidFill>
                <a:latin typeface="Arial" panose="020B0604020202020204" pitchFamily="34" charset="0"/>
                <a:cs typeface="Arial" panose="020B0604020202020204" pitchFamily="34" charset="0"/>
              </a:rPr>
              <a:t>trùng lông</a:t>
            </a:r>
            <a:r>
              <a:rPr lang="vi-VN" sz="2400" b="1" i="1">
                <a:solidFill>
                  <a:srgbClr val="002060"/>
                </a:solidFill>
                <a:latin typeface="Arial" panose="020B0604020202020204" pitchFamily="34" charset="0"/>
                <a:cs typeface="Arial" panose="020B0604020202020204" pitchFamily="34" charset="0"/>
              </a:rPr>
              <a:t> Ballantidium coli</a:t>
            </a:r>
            <a:r>
              <a:rPr lang="vi-VN" sz="2400" b="1" i="1" smtClean="0">
                <a:solidFill>
                  <a:srgbClr val="002060"/>
                </a:solidFill>
                <a:latin typeface="Arial" panose="020B0604020202020204" pitchFamily="34" charset="0"/>
                <a:cs typeface="Arial" panose="020B0604020202020204" pitchFamily="34" charset="0"/>
              </a:rPr>
              <a:t>...</a:t>
            </a:r>
            <a:r>
              <a:rPr lang="vi-VN" sz="2400" b="1" smtClean="0">
                <a:solidFill>
                  <a:srgbClr val="002060"/>
                </a:solidFill>
                <a:latin typeface="Arial" panose="020B0604020202020204" pitchFamily="34" charset="0"/>
                <a:cs typeface="Arial" panose="020B0604020202020204" pitchFamily="34" charset="0"/>
              </a:rPr>
              <a:t>.)</a:t>
            </a:r>
            <a:endParaRPr lang="vi-VN" sz="2400" b="1">
              <a:solidFill>
                <a:srgbClr val="002060"/>
              </a:solidFill>
              <a:latin typeface="Arial" panose="020B0604020202020204" pitchFamily="34" charset="0"/>
              <a:cs typeface="Arial" panose="020B0604020202020204" pitchFamily="34" charset="0"/>
            </a:endParaRPr>
          </a:p>
          <a:p>
            <a:pPr marL="457200" indent="-457200" algn="just">
              <a:spcBef>
                <a:spcPts val="600"/>
              </a:spcBef>
              <a:buFont typeface="Wingdings" panose="05000000000000000000" pitchFamily="2" charset="2"/>
              <a:buChar char="ü"/>
            </a:pPr>
            <a:r>
              <a:rPr lang="vi-VN" sz="2400" b="1">
                <a:solidFill>
                  <a:srgbClr val="002060"/>
                </a:solidFill>
                <a:latin typeface="Arial" panose="020B0604020202020204" pitchFamily="34" charset="0"/>
                <a:cs typeface="Arial" panose="020B0604020202020204" pitchFamily="34" charset="0"/>
              </a:rPr>
              <a:t>Xử lý chất thải chăn nuôi lợn rất phức tạp, chi phí cao, khó xử lý triệt </a:t>
            </a:r>
            <a:r>
              <a:rPr lang="vi-VN" sz="2400" b="1" smtClean="0">
                <a:solidFill>
                  <a:srgbClr val="002060"/>
                </a:solidFill>
                <a:latin typeface="Arial" panose="020B0604020202020204" pitchFamily="34" charset="0"/>
                <a:cs typeface="Arial" panose="020B0604020202020204" pitchFamily="34" charset="0"/>
              </a:rPr>
              <a:t>để</a:t>
            </a:r>
            <a:endParaRPr lang="vi-VN" sz="2400" b="1">
              <a:solidFill>
                <a:srgbClr val="002060"/>
              </a:solidFill>
              <a:latin typeface="Arial" panose="020B0604020202020204" pitchFamily="34" charset="0"/>
              <a:cs typeface="Arial" panose="020B0604020202020204" pitchFamily="34" charset="0"/>
            </a:endParaRPr>
          </a:p>
          <a:p>
            <a:pPr marL="457200" lvl="0" indent="-457200" algn="just">
              <a:spcBef>
                <a:spcPts val="600"/>
              </a:spcBef>
              <a:buFont typeface="Wingdings" panose="05000000000000000000" pitchFamily="2" charset="2"/>
              <a:buChar char="ü"/>
            </a:pPr>
            <a:r>
              <a:rPr lang="vi-VN" sz="2400" b="1">
                <a:solidFill>
                  <a:srgbClr val="002060"/>
                </a:solidFill>
                <a:latin typeface="Arial" panose="020B0604020202020204" pitchFamily="34" charset="0"/>
                <a:cs typeface="Arial" panose="020B0604020202020204" pitchFamily="34" charset="0"/>
              </a:rPr>
              <a:t>Quá trình xử l</a:t>
            </a:r>
            <a:r>
              <a:rPr lang="ar-SA" sz="2400" b="1">
                <a:solidFill>
                  <a:srgbClr val="002060"/>
                </a:solidFill>
                <a:latin typeface="Arial" panose="020B0604020202020204" pitchFamily="34" charset="0"/>
                <a:cs typeface="Arial" panose="020B0604020202020204" pitchFamily="34" charset="0"/>
              </a:rPr>
              <a:t>‎</a:t>
            </a:r>
            <a:r>
              <a:rPr lang="vi-VN" sz="2400" b="1">
                <a:solidFill>
                  <a:srgbClr val="002060"/>
                </a:solidFill>
                <a:latin typeface="Arial" panose="020B0604020202020204" pitchFamily="34" charset="0"/>
                <a:cs typeface="Arial" panose="020B0604020202020204" pitchFamily="34" charset="0"/>
              </a:rPr>
              <a:t>ý tạo khí có tính ăn mòn cao, dễ làm hư hỏng các thiết bị, bồn chứa, ống dẫn... </a:t>
            </a:r>
          </a:p>
        </p:txBody>
      </p:sp>
      <p:sp>
        <p:nvSpPr>
          <p:cNvPr id="3" name="Slide Number Placeholder 2"/>
          <p:cNvSpPr>
            <a:spLocks noGrp="1"/>
          </p:cNvSpPr>
          <p:nvPr>
            <p:ph type="sldNum" sz="quarter" idx="12"/>
          </p:nvPr>
        </p:nvSpPr>
        <p:spPr/>
        <p:txBody>
          <a:bodyPr/>
          <a:lstStyle/>
          <a:p>
            <a:fld id="{5431A064-5CDF-450E-BE89-B44866A0C1F2}" type="slidenum">
              <a:rPr lang="en-US" smtClean="0"/>
              <a:pPr/>
              <a:t>4</a:t>
            </a:fld>
            <a:endParaRPr lang="en-US"/>
          </a:p>
        </p:txBody>
      </p:sp>
    </p:spTree>
    <p:extLst>
      <p:ext uri="{BB962C8B-B14F-4D97-AF65-F5344CB8AC3E}">
        <p14:creationId xmlns:p14="http://schemas.microsoft.com/office/powerpoint/2010/main" val="31332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62780476"/>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27419" y="176654"/>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205483" y="1023688"/>
            <a:ext cx="7550342" cy="5786199"/>
          </a:xfrm>
          <a:prstGeom prst="rect">
            <a:avLst/>
          </a:prstGeom>
          <a:noFill/>
        </p:spPr>
        <p:txBody>
          <a:bodyPr wrap="square" rtlCol="0">
            <a:spAutoFit/>
          </a:bodyPr>
          <a:lstStyle/>
          <a:p>
            <a:pPr>
              <a:spcBef>
                <a:spcPts val="600"/>
              </a:spcBef>
            </a:pPr>
            <a:r>
              <a:rPr lang="vi-VN" sz="2200" b="1">
                <a:solidFill>
                  <a:srgbClr val="C00000"/>
                </a:solidFill>
              </a:rPr>
              <a:t>Giải pháp xử lý bể biogas không có khí:</a:t>
            </a:r>
          </a:p>
          <a:p>
            <a:pPr marL="457200" lvl="0" indent="-457200">
              <a:spcBef>
                <a:spcPts val="600"/>
              </a:spcBef>
              <a:buFont typeface="Wingdings" pitchFamily="2" charset="2"/>
              <a:buChar char="ü"/>
            </a:pPr>
            <a:r>
              <a:rPr lang="vi-VN" sz="2200" b="1">
                <a:solidFill>
                  <a:srgbClr val="002060"/>
                </a:solidFill>
              </a:rPr>
              <a:t>Kiểm tra toàn hệ thống đảm bảo bể phải được kín nước, kín </a:t>
            </a:r>
            <a:r>
              <a:rPr lang="vi-VN" sz="2200" b="1" smtClean="0">
                <a:solidFill>
                  <a:srgbClr val="002060"/>
                </a:solidFill>
              </a:rPr>
              <a:t>khí</a:t>
            </a:r>
            <a:endParaRPr lang="vi-VN" sz="2200" b="1">
              <a:solidFill>
                <a:srgbClr val="002060"/>
              </a:solidFill>
            </a:endParaRPr>
          </a:p>
          <a:p>
            <a:pPr marL="457200" lvl="0" indent="-457200">
              <a:spcBef>
                <a:spcPts val="600"/>
              </a:spcBef>
              <a:buFont typeface="Wingdings" pitchFamily="2" charset="2"/>
              <a:buChar char="ü"/>
            </a:pPr>
            <a:r>
              <a:rPr lang="vi-VN" sz="2200" b="1">
                <a:solidFill>
                  <a:srgbClr val="002060"/>
                </a:solidFill>
              </a:rPr>
              <a:t>Nạp đủ lượng nguyên liệu và đảm bảo tỷ lệ pha loãng giữa chất thải và nước là 1:1</a:t>
            </a:r>
          </a:p>
          <a:p>
            <a:pPr marL="457200" lvl="0" indent="-457200">
              <a:spcBef>
                <a:spcPts val="600"/>
              </a:spcBef>
              <a:buFont typeface="Wingdings" pitchFamily="2" charset="2"/>
              <a:buChar char="ü"/>
            </a:pPr>
            <a:r>
              <a:rPr lang="vi-VN" sz="2200" b="1">
                <a:solidFill>
                  <a:srgbClr val="002060"/>
                </a:solidFill>
              </a:rPr>
              <a:t>Không cho hóa chất </a:t>
            </a:r>
            <a:r>
              <a:rPr lang="vi-VN" sz="2200" b="1" smtClean="0">
                <a:solidFill>
                  <a:srgbClr val="002060"/>
                </a:solidFill>
              </a:rPr>
              <a:t>diệt </a:t>
            </a:r>
            <a:r>
              <a:rPr lang="vi-VN" sz="2200" b="1">
                <a:solidFill>
                  <a:srgbClr val="002060"/>
                </a:solidFill>
              </a:rPr>
              <a:t>khuẩn chảy vào bể biogas. Cách xử lý nếu có:</a:t>
            </a:r>
          </a:p>
          <a:p>
            <a:pPr marL="800100" lvl="1" indent="-342900">
              <a:spcBef>
                <a:spcPts val="600"/>
              </a:spcBef>
              <a:buFont typeface="Arial" panose="020B0604020202020204" pitchFamily="34" charset="0"/>
              <a:buChar char="•"/>
            </a:pPr>
            <a:r>
              <a:rPr lang="vi-VN" sz="2200" b="1">
                <a:solidFill>
                  <a:srgbClr val="002060"/>
                </a:solidFill>
              </a:rPr>
              <a:t>Bơm thêm nước để pha loãng chất độc hại, nạp thêm chất thải chăn nuôi.</a:t>
            </a:r>
            <a:endParaRPr lang="en-US" sz="2200" b="1">
              <a:solidFill>
                <a:srgbClr val="002060"/>
              </a:solidFill>
            </a:endParaRPr>
          </a:p>
          <a:p>
            <a:pPr marL="800100" lvl="1" indent="-342900">
              <a:spcBef>
                <a:spcPts val="600"/>
              </a:spcBef>
              <a:buFont typeface="Arial" panose="020B0604020202020204" pitchFamily="34" charset="0"/>
              <a:buChar char="•"/>
            </a:pPr>
            <a:r>
              <a:rPr lang="en-US" sz="2200" b="1" smtClean="0">
                <a:solidFill>
                  <a:srgbClr val="002060"/>
                </a:solidFill>
              </a:rPr>
              <a:t>B</a:t>
            </a:r>
            <a:r>
              <a:rPr lang="vi-VN" sz="2200" b="1" smtClean="0">
                <a:solidFill>
                  <a:srgbClr val="002060"/>
                </a:solidFill>
              </a:rPr>
              <a:t>ể </a:t>
            </a:r>
            <a:r>
              <a:rPr lang="vi-VN" sz="2200" b="1">
                <a:solidFill>
                  <a:srgbClr val="002060"/>
                </a:solidFill>
              </a:rPr>
              <a:t>ngừng hoạt động: mở nắp bể, hút hết cặn bã, nạp phân mới.</a:t>
            </a:r>
          </a:p>
          <a:p>
            <a:pPr marL="457200" lvl="0" indent="-457200">
              <a:spcBef>
                <a:spcPts val="600"/>
              </a:spcBef>
              <a:buFont typeface="Wingdings" pitchFamily="2" charset="2"/>
              <a:buChar char="ü"/>
            </a:pPr>
            <a:r>
              <a:rPr lang="vi-VN" sz="2200" b="1">
                <a:solidFill>
                  <a:srgbClr val="002060"/>
                </a:solidFill>
              </a:rPr>
              <a:t>Kiểm tra và xử lý nếu bị đóng váng.</a:t>
            </a:r>
          </a:p>
          <a:p>
            <a:pPr marL="457200" lvl="0" indent="-457200">
              <a:spcBef>
                <a:spcPts val="600"/>
              </a:spcBef>
              <a:buFont typeface="Wingdings" pitchFamily="2" charset="2"/>
              <a:buChar char="ü"/>
            </a:pPr>
            <a:r>
              <a:rPr lang="vi-VN" sz="2200" b="1">
                <a:solidFill>
                  <a:srgbClr val="002060"/>
                </a:solidFill>
              </a:rPr>
              <a:t>Kiểm tra và tháo nước đọng trong đường ống dẫn khí.</a:t>
            </a:r>
          </a:p>
          <a:p>
            <a:pPr marL="457200" lvl="0" indent="-457200">
              <a:spcBef>
                <a:spcPts val="600"/>
              </a:spcBef>
              <a:buFont typeface="Wingdings" pitchFamily="2" charset="2"/>
              <a:buChar char="ü"/>
            </a:pPr>
            <a:r>
              <a:rPr lang="vi-VN" sz="2200" b="1">
                <a:solidFill>
                  <a:srgbClr val="002060"/>
                </a:solidFill>
              </a:rPr>
              <a:t>Bổ sung chế phẩm sinh học...</a:t>
            </a:r>
          </a:p>
        </p:txBody>
      </p:sp>
      <p:sp>
        <p:nvSpPr>
          <p:cNvPr id="3" name="Slide Number Placeholder 2"/>
          <p:cNvSpPr>
            <a:spLocks noGrp="1"/>
          </p:cNvSpPr>
          <p:nvPr>
            <p:ph type="sldNum" sz="quarter" idx="12"/>
          </p:nvPr>
        </p:nvSpPr>
        <p:spPr/>
        <p:txBody>
          <a:bodyPr/>
          <a:lstStyle/>
          <a:p>
            <a:fld id="{5431A064-5CDF-450E-BE89-B44866A0C1F2}" type="slidenum">
              <a:rPr lang="en-US" smtClean="0"/>
              <a:pPr/>
              <a:t>40</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727" y="1142907"/>
            <a:ext cx="3408813" cy="4545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974768" y="5886089"/>
            <a:ext cx="3818245" cy="369332"/>
          </a:xfrm>
          <a:prstGeom prst="rect">
            <a:avLst/>
          </a:prstGeom>
          <a:noFill/>
        </p:spPr>
        <p:txBody>
          <a:bodyPr wrap="square" rtlCol="0">
            <a:spAutoFit/>
          </a:bodyPr>
          <a:lstStyle/>
          <a:p>
            <a:pPr algn="ctr"/>
            <a:r>
              <a:rPr lang="vi-VN" b="1" i="1">
                <a:solidFill>
                  <a:srgbClr val="0000CC"/>
                </a:solidFill>
              </a:rPr>
              <a:t>Thông tắc, phá váng bể biogas</a:t>
            </a:r>
          </a:p>
        </p:txBody>
      </p:sp>
    </p:spTree>
    <p:extLst>
      <p:ext uri="{BB962C8B-B14F-4D97-AF65-F5344CB8AC3E}">
        <p14:creationId xmlns:p14="http://schemas.microsoft.com/office/powerpoint/2010/main" val="25932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arn(inVertical)">
                                      <p:cBhvr>
                                        <p:cTn id="31" dur="500"/>
                                        <p:tgtEl>
                                          <p:spTgt spid="6">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500"/>
                                        <p:tgtEl>
                                          <p:spTgt spid="6">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barn(inVertical)">
                                      <p:cBhvr>
                                        <p:cTn id="40" dur="500"/>
                                        <p:tgtEl>
                                          <p:spTgt spid="6">
                                            <p:txEl>
                                              <p:pRg st="7" end="7"/>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barn(inVertical)">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45866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50506" y="173518"/>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204713" y="1201002"/>
            <a:ext cx="11600597" cy="830997"/>
          </a:xfrm>
          <a:prstGeom prst="rect">
            <a:avLst/>
          </a:prstGeom>
          <a:noFill/>
        </p:spPr>
        <p:txBody>
          <a:bodyPr wrap="square" rtlCol="0">
            <a:spAutoFit/>
          </a:bodyPr>
          <a:lstStyle/>
          <a:p>
            <a:r>
              <a:rPr lang="vi-VN" sz="2400" b="1">
                <a:solidFill>
                  <a:srgbClr val="0000CC"/>
                </a:solidFill>
              </a:rPr>
              <a:t>Nước thải sau biogas có phải xử lý tiếp hay không?</a:t>
            </a:r>
          </a:p>
          <a:p>
            <a:pPr lvl="0"/>
            <a:r>
              <a:rPr lang="vi-VN" sz="2400" b="1">
                <a:solidFill>
                  <a:srgbClr val="002060"/>
                </a:solidFill>
              </a:rPr>
              <a:t>Cần phải tiếp tục xử lý mới đủ tiêu chuẩn xả thải ra môi trường.</a:t>
            </a:r>
          </a:p>
        </p:txBody>
      </p:sp>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3510125" y="2290809"/>
            <a:ext cx="2720088" cy="3183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a:off x="7225047" y="2276641"/>
            <a:ext cx="3940935" cy="3211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ounded Rectangular Callout 2"/>
          <p:cNvSpPr/>
          <p:nvPr/>
        </p:nvSpPr>
        <p:spPr>
          <a:xfrm>
            <a:off x="204713" y="2701987"/>
            <a:ext cx="2838734" cy="2484424"/>
          </a:xfrm>
          <a:prstGeom prst="wedgeRoundRectCallout">
            <a:avLst>
              <a:gd name="adj1" fmla="val 66186"/>
              <a:gd name="adj2" fmla="val -1550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u="sng">
                <a:solidFill>
                  <a:srgbClr val="C00000"/>
                </a:solidFill>
              </a:rPr>
              <a:t>Xử lý hiếu khí:</a:t>
            </a:r>
          </a:p>
          <a:p>
            <a:pPr marL="285750" indent="-285750" algn="just">
              <a:buFont typeface="Wingdings" panose="05000000000000000000" pitchFamily="2" charset="2"/>
              <a:buChar char="ü"/>
            </a:pPr>
            <a:r>
              <a:rPr lang="en-US" b="1">
                <a:solidFill>
                  <a:srgbClr val="002060"/>
                </a:solidFill>
              </a:rPr>
              <a:t>N</a:t>
            </a:r>
            <a:r>
              <a:rPr lang="vi-VN" b="1">
                <a:solidFill>
                  <a:srgbClr val="002060"/>
                </a:solidFill>
              </a:rPr>
              <a:t>hằm phân hủy các chất hữu cơ còn lại chưa được phân hủy ở trong hầm biogas.</a:t>
            </a:r>
          </a:p>
          <a:p>
            <a:pPr marL="285750" indent="-285750" algn="just">
              <a:buFont typeface="Wingdings" panose="05000000000000000000" pitchFamily="2" charset="2"/>
              <a:buChar char="ü"/>
            </a:pPr>
            <a:r>
              <a:rPr lang="en-US" b="1">
                <a:solidFill>
                  <a:srgbClr val="002060"/>
                </a:solidFill>
              </a:rPr>
              <a:t>M</a:t>
            </a:r>
            <a:r>
              <a:rPr lang="vi-VN" b="1">
                <a:solidFill>
                  <a:srgbClr val="002060"/>
                </a:solidFill>
              </a:rPr>
              <a:t>ùn được hút vào bể lắng tụ và thu gom làm phân bón</a:t>
            </a:r>
            <a:r>
              <a:rPr lang="en-US" b="1">
                <a:solidFill>
                  <a:srgbClr val="002060"/>
                </a:solidFill>
              </a:rPr>
              <a:t>.</a:t>
            </a:r>
            <a:endParaRPr lang="vi-VN" b="1">
              <a:solidFill>
                <a:srgbClr val="002060"/>
              </a:solidFill>
            </a:endParaRPr>
          </a:p>
        </p:txBody>
      </p:sp>
      <p:sp>
        <p:nvSpPr>
          <p:cNvPr id="10" name="Rounded Rectangular Callout 9"/>
          <p:cNvSpPr/>
          <p:nvPr/>
        </p:nvSpPr>
        <p:spPr>
          <a:xfrm>
            <a:off x="6416786" y="5738884"/>
            <a:ext cx="5388524" cy="996767"/>
          </a:xfrm>
          <a:prstGeom prst="wedgeRoundRectCallout">
            <a:avLst>
              <a:gd name="adj1" fmla="val 4473"/>
              <a:gd name="adj2" fmla="val -7916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bg1"/>
                </a:solidFill>
              </a:rPr>
              <a:t>Xử lý tự nhiên (ao/hồ sinh học):</a:t>
            </a:r>
          </a:p>
          <a:p>
            <a:pPr algn="ctr"/>
            <a:r>
              <a:rPr lang="vi-VN" b="1">
                <a:solidFill>
                  <a:schemeClr val="bg1"/>
                </a:solidFill>
              </a:rPr>
              <a:t>loại bỏ BOD và các cặn lơ lửng nhờ quá trình làm thoáng tự nhiên</a:t>
            </a:r>
            <a:r>
              <a:rPr lang="en-US" b="1">
                <a:solidFill>
                  <a:schemeClr val="bg1"/>
                </a:solidFill>
              </a:rPr>
              <a:t>.</a:t>
            </a:r>
            <a:endParaRPr lang="vi-VN" b="1">
              <a:solidFill>
                <a:schemeClr val="bg1"/>
              </a:solidFill>
            </a:endParaRPr>
          </a:p>
        </p:txBody>
      </p:sp>
      <p:sp>
        <p:nvSpPr>
          <p:cNvPr id="11" name="Slide Number Placeholder 10"/>
          <p:cNvSpPr>
            <a:spLocks noGrp="1"/>
          </p:cNvSpPr>
          <p:nvPr>
            <p:ph type="sldNum" sz="quarter" idx="12"/>
          </p:nvPr>
        </p:nvSpPr>
        <p:spPr/>
        <p:txBody>
          <a:bodyPr/>
          <a:lstStyle/>
          <a:p>
            <a:fld id="{5431A064-5CDF-450E-BE89-B44866A0C1F2}" type="slidenum">
              <a:rPr lang="en-US" smtClean="0"/>
              <a:pPr/>
              <a:t>41</a:t>
            </a:fld>
            <a:endParaRPr lang="en-US"/>
          </a:p>
        </p:txBody>
      </p:sp>
    </p:spTree>
    <p:extLst>
      <p:ext uri="{BB962C8B-B14F-4D97-AF65-F5344CB8AC3E}">
        <p14:creationId xmlns:p14="http://schemas.microsoft.com/office/powerpoint/2010/main" val="8696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3165036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355606" y="189393"/>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6" name="TextBox 5"/>
          <p:cNvSpPr txBox="1"/>
          <p:nvPr/>
        </p:nvSpPr>
        <p:spPr>
          <a:xfrm>
            <a:off x="218364" y="1201003"/>
            <a:ext cx="11600597" cy="461665"/>
          </a:xfrm>
          <a:prstGeom prst="rect">
            <a:avLst/>
          </a:prstGeom>
          <a:noFill/>
        </p:spPr>
        <p:txBody>
          <a:bodyPr wrap="square" rtlCol="0">
            <a:spAutoFit/>
          </a:bodyPr>
          <a:lstStyle/>
          <a:p>
            <a:pPr lvl="0" algn="ctr"/>
            <a:r>
              <a:rPr lang="vi-VN" sz="2400" b="1">
                <a:solidFill>
                  <a:srgbClr val="C00000"/>
                </a:solidFill>
              </a:rPr>
              <a:t>Cần phải tiếp tục xử lý mới đủ tiêu chuẩn xả thải ra môi </a:t>
            </a:r>
            <a:r>
              <a:rPr lang="vi-VN" sz="2400" b="1" smtClean="0">
                <a:solidFill>
                  <a:srgbClr val="C00000"/>
                </a:solidFill>
              </a:rPr>
              <a:t>trường (tiếp...)</a:t>
            </a:r>
            <a:endParaRPr lang="vi-VN" sz="2400" b="1">
              <a:solidFill>
                <a:srgbClr val="C00000"/>
              </a:solidFill>
            </a:endParaRPr>
          </a:p>
        </p:txBody>
      </p:sp>
      <p:sp>
        <p:nvSpPr>
          <p:cNvPr id="11" name="Slide Number Placeholder 10"/>
          <p:cNvSpPr>
            <a:spLocks noGrp="1"/>
          </p:cNvSpPr>
          <p:nvPr>
            <p:ph type="sldNum" sz="quarter" idx="12"/>
          </p:nvPr>
        </p:nvSpPr>
        <p:spPr/>
        <p:txBody>
          <a:bodyPr/>
          <a:lstStyle/>
          <a:p>
            <a:fld id="{5431A064-5CDF-450E-BE89-B44866A0C1F2}" type="slidenum">
              <a:rPr lang="en-US" smtClean="0"/>
              <a:pPr/>
              <a:t>42</a:t>
            </a:fld>
            <a:endParaRPr lang="en-US"/>
          </a:p>
        </p:txBody>
      </p:sp>
      <p:pic>
        <p:nvPicPr>
          <p:cNvPr id="12" name="Picture 11" descr="Kết quả hình ảnh cho bastaf">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719631" y="2061040"/>
            <a:ext cx="8327978" cy="3329819"/>
          </a:xfrm>
          <a:prstGeom prst="rect">
            <a:avLst/>
          </a:prstGeom>
          <a:noFill/>
          <a:ln>
            <a:noFill/>
          </a:ln>
        </p:spPr>
      </p:pic>
      <p:sp>
        <p:nvSpPr>
          <p:cNvPr id="13" name="TextBox 12"/>
          <p:cNvSpPr txBox="1"/>
          <p:nvPr/>
        </p:nvSpPr>
        <p:spPr>
          <a:xfrm>
            <a:off x="1584204" y="5342669"/>
            <a:ext cx="9253182" cy="646331"/>
          </a:xfrm>
          <a:prstGeom prst="rect">
            <a:avLst/>
          </a:prstGeom>
          <a:noFill/>
        </p:spPr>
        <p:txBody>
          <a:bodyPr wrap="square" rtlCol="0">
            <a:spAutoFit/>
          </a:bodyPr>
          <a:lstStyle/>
          <a:p>
            <a:pPr algn="ctr"/>
            <a:r>
              <a:rPr lang="vi-VN" b="1">
                <a:solidFill>
                  <a:srgbClr val="0000CC"/>
                </a:solidFill>
              </a:rPr>
              <a:t>Bãi lọc ngầm trồng cây tạo cảnh quan và xử lý các chất lưu huỳnh, ni tơ, phốt pho trong nước thải </a:t>
            </a:r>
          </a:p>
        </p:txBody>
      </p:sp>
    </p:spTree>
    <p:extLst>
      <p:ext uri="{BB962C8B-B14F-4D97-AF65-F5344CB8AC3E}">
        <p14:creationId xmlns:p14="http://schemas.microsoft.com/office/powerpoint/2010/main" val="31442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7876190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67598" y="168857"/>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3" name="TextBox 2"/>
          <p:cNvSpPr txBox="1"/>
          <p:nvPr/>
        </p:nvSpPr>
        <p:spPr>
          <a:xfrm>
            <a:off x="1759668" y="1235770"/>
            <a:ext cx="11264011" cy="461665"/>
          </a:xfrm>
          <a:prstGeom prst="rect">
            <a:avLst/>
          </a:prstGeom>
          <a:noFill/>
        </p:spPr>
        <p:txBody>
          <a:bodyPr wrap="square" rtlCol="0">
            <a:spAutoFit/>
          </a:bodyPr>
          <a:lstStyle/>
          <a:p>
            <a:r>
              <a:rPr lang="vi-VN" sz="2400" b="1">
                <a:solidFill>
                  <a:srgbClr val="0B02BE"/>
                </a:solidFill>
              </a:rPr>
              <a:t>Tiêu chuẩn nước thải chăn nuôi sau khi xử lý:</a:t>
            </a:r>
          </a:p>
        </p:txBody>
      </p:sp>
      <p:graphicFrame>
        <p:nvGraphicFramePr>
          <p:cNvPr id="6" name="Table 5"/>
          <p:cNvGraphicFramePr>
            <a:graphicFrameLocks noGrp="1"/>
          </p:cNvGraphicFramePr>
          <p:nvPr>
            <p:extLst>
              <p:ext uri="{D42A27DB-BD31-4B8C-83A1-F6EECF244321}">
                <p14:modId xmlns:p14="http://schemas.microsoft.com/office/powerpoint/2010/main" val="1884032817"/>
              </p:ext>
            </p:extLst>
          </p:nvPr>
        </p:nvGraphicFramePr>
        <p:xfrm>
          <a:off x="409433" y="1874630"/>
          <a:ext cx="10918209" cy="3048000"/>
        </p:xfrm>
        <a:graphic>
          <a:graphicData uri="http://schemas.openxmlformats.org/drawingml/2006/table">
            <a:tbl>
              <a:tblPr firstRow="1" firstCol="1" bandRow="1">
                <a:tableStyleId>{5C22544A-7EE6-4342-B048-85BDC9FD1C3A}</a:tableStyleId>
              </a:tblPr>
              <a:tblGrid>
                <a:gridCol w="2735419">
                  <a:extLst>
                    <a:ext uri="{9D8B030D-6E8A-4147-A177-3AD203B41FA5}">
                      <a16:colId xmlns="" xmlns:a16="http://schemas.microsoft.com/office/drawing/2014/main" val="20000"/>
                    </a:ext>
                  </a:extLst>
                </a:gridCol>
                <a:gridCol w="2264636">
                  <a:extLst>
                    <a:ext uri="{9D8B030D-6E8A-4147-A177-3AD203B41FA5}">
                      <a16:colId xmlns="" xmlns:a16="http://schemas.microsoft.com/office/drawing/2014/main" val="20001"/>
                    </a:ext>
                  </a:extLst>
                </a:gridCol>
                <a:gridCol w="2538101">
                  <a:extLst>
                    <a:ext uri="{9D8B030D-6E8A-4147-A177-3AD203B41FA5}">
                      <a16:colId xmlns="" xmlns:a16="http://schemas.microsoft.com/office/drawing/2014/main" val="20002"/>
                    </a:ext>
                  </a:extLst>
                </a:gridCol>
                <a:gridCol w="3380053">
                  <a:extLst>
                    <a:ext uri="{9D8B030D-6E8A-4147-A177-3AD203B41FA5}">
                      <a16:colId xmlns="" xmlns:a16="http://schemas.microsoft.com/office/drawing/2014/main" val="20003"/>
                    </a:ext>
                  </a:extLst>
                </a:gridCol>
              </a:tblGrid>
              <a:tr h="0">
                <a:tc>
                  <a:txBody>
                    <a:bodyPr/>
                    <a:lstStyle/>
                    <a:p>
                      <a:pPr marL="457200" algn="ctr">
                        <a:lnSpc>
                          <a:spcPts val="2400"/>
                        </a:lnSpc>
                        <a:spcAft>
                          <a:spcPts val="0"/>
                        </a:spcAft>
                      </a:pPr>
                      <a:r>
                        <a:rPr lang="vi-VN" sz="2000" b="1">
                          <a:effectLst/>
                          <a:latin typeface="+mn-lt"/>
                        </a:rPr>
                        <a:t>Thông số</a:t>
                      </a:r>
                      <a:endParaRPr lang="vi-VN" sz="2000" b="1">
                        <a:effectLst/>
                        <a:latin typeface="+mn-lt"/>
                        <a:ea typeface="Arial"/>
                        <a:cs typeface="Times New Roman"/>
                      </a:endParaRPr>
                    </a:p>
                  </a:txBody>
                  <a:tcPr marL="68580" marR="68580" marT="0" marB="0" anchor="ctr"/>
                </a:tc>
                <a:tc>
                  <a:txBody>
                    <a:bodyPr/>
                    <a:lstStyle/>
                    <a:p>
                      <a:pPr marL="457200" algn="ctr">
                        <a:lnSpc>
                          <a:spcPts val="2400"/>
                        </a:lnSpc>
                        <a:spcAft>
                          <a:spcPts val="0"/>
                        </a:spcAft>
                      </a:pPr>
                      <a:r>
                        <a:rPr lang="en-US" sz="2000" b="1">
                          <a:effectLst/>
                          <a:latin typeface="Arial" panose="020B0604020202020204" pitchFamily="34" charset="0"/>
                          <a:ea typeface="Arial"/>
                          <a:cs typeface="Arial" panose="020B0604020202020204" pitchFamily="34" charset="0"/>
                        </a:rPr>
                        <a:t>ĐVT</a:t>
                      </a:r>
                      <a:endParaRPr lang="vi-VN" sz="2000" b="1">
                        <a:effectLst/>
                        <a:latin typeface="Arial" panose="020B0604020202020204" pitchFamily="34" charset="0"/>
                        <a:ea typeface="Arial"/>
                        <a:cs typeface="Arial" panose="020B0604020202020204" pitchFamily="34" charset="0"/>
                      </a:endParaRPr>
                    </a:p>
                  </a:txBody>
                  <a:tcPr marL="68580" marR="68580" marT="0" marB="0" anchor="ctr"/>
                </a:tc>
                <a:tc>
                  <a:txBody>
                    <a:bodyPr/>
                    <a:lstStyle/>
                    <a:p>
                      <a:pPr marL="457200" algn="ctr">
                        <a:lnSpc>
                          <a:spcPts val="2400"/>
                        </a:lnSpc>
                        <a:spcAft>
                          <a:spcPts val="0"/>
                        </a:spcAft>
                      </a:pPr>
                      <a:r>
                        <a:rPr lang="vi-VN" sz="2000" b="1">
                          <a:effectLst/>
                          <a:latin typeface="+mn-lt"/>
                        </a:rPr>
                        <a:t>Xả ra nguồn nước cấp nước sinh hoạt</a:t>
                      </a:r>
                      <a:endParaRPr lang="vi-VN" sz="2000" b="1">
                        <a:effectLst/>
                        <a:latin typeface="+mn-lt"/>
                        <a:ea typeface="Arial"/>
                        <a:cs typeface="Times New Roman"/>
                      </a:endParaRPr>
                    </a:p>
                  </a:txBody>
                  <a:tcPr marL="68580" marR="68580" marT="0" marB="0" anchor="ctr"/>
                </a:tc>
                <a:tc>
                  <a:txBody>
                    <a:bodyPr/>
                    <a:lstStyle/>
                    <a:p>
                      <a:pPr marL="457200" algn="ctr">
                        <a:lnSpc>
                          <a:spcPts val="2400"/>
                        </a:lnSpc>
                        <a:spcAft>
                          <a:spcPts val="0"/>
                        </a:spcAft>
                      </a:pPr>
                      <a:r>
                        <a:rPr lang="vi-VN" sz="2000" b="1">
                          <a:effectLst/>
                          <a:latin typeface="+mn-lt"/>
                        </a:rPr>
                        <a:t>Xả ra nguồn nước không có mục đích cấp nước sinh hoạt</a:t>
                      </a:r>
                      <a:endParaRPr lang="vi-VN" sz="2000" b="1">
                        <a:effectLst/>
                        <a:latin typeface="+mn-lt"/>
                        <a:ea typeface="Arial"/>
                        <a:cs typeface="Times New Roman"/>
                      </a:endParaRPr>
                    </a:p>
                  </a:txBody>
                  <a:tcPr marL="68580" marR="68580" marT="0" marB="0" anchor="ctr"/>
                </a:tc>
                <a:extLst>
                  <a:ext uri="{0D108BD9-81ED-4DB2-BD59-A6C34878D82A}">
                    <a16:rowId xmlns="" xmlns:a16="http://schemas.microsoft.com/office/drawing/2014/main" val="10000"/>
                  </a:ext>
                </a:extLst>
              </a:tr>
              <a:tr h="0">
                <a:tc>
                  <a:txBody>
                    <a:bodyPr/>
                    <a:lstStyle/>
                    <a:p>
                      <a:pPr marL="0" indent="0" algn="just" defTabSz="914377" rtl="0" eaLnBrk="1" latinLnBrk="0" hangingPunct="1">
                        <a:lnSpc>
                          <a:spcPts val="2400"/>
                        </a:lnSpc>
                        <a:spcAft>
                          <a:spcPts val="0"/>
                        </a:spcAft>
                      </a:pPr>
                      <a:r>
                        <a:rPr lang="vi-VN" sz="2000" b="0" kern="1200">
                          <a:solidFill>
                            <a:schemeClr val="lt1"/>
                          </a:solidFill>
                          <a:effectLst/>
                          <a:latin typeface="+mn-lt"/>
                          <a:ea typeface="+mn-ea"/>
                          <a:cs typeface="+mn-cs"/>
                        </a:rPr>
                        <a:t>pH</a:t>
                      </a:r>
                    </a:p>
                  </a:txBody>
                  <a:tcPr marL="68580" marR="68580" marT="0" marB="0"/>
                </a:tc>
                <a:tc>
                  <a:txBody>
                    <a:bodyPr/>
                    <a:lstStyle/>
                    <a:p>
                      <a:pPr marL="457200" algn="just">
                        <a:lnSpc>
                          <a:spcPts val="2400"/>
                        </a:lnSpc>
                        <a:spcAft>
                          <a:spcPts val="0"/>
                        </a:spcAft>
                      </a:pPr>
                      <a:r>
                        <a:rPr lang="vi-VN" sz="2000" b="0">
                          <a:solidFill>
                            <a:srgbClr val="002060"/>
                          </a:solidFill>
                          <a:effectLst/>
                          <a:latin typeface="+mn-lt"/>
                        </a:rPr>
                        <a:t> </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6,0 – 9,0</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5,5 – 9,0</a:t>
                      </a:r>
                      <a:endParaRPr lang="vi-VN" sz="2000" b="0">
                        <a:solidFill>
                          <a:srgbClr val="002060"/>
                        </a:solidFill>
                        <a:effectLst/>
                        <a:latin typeface="+mn-lt"/>
                        <a:ea typeface="Arial"/>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marL="0" indent="0" algn="just" defTabSz="914377" rtl="0" eaLnBrk="1" latinLnBrk="0" hangingPunct="1">
                        <a:lnSpc>
                          <a:spcPts val="2400"/>
                        </a:lnSpc>
                        <a:spcAft>
                          <a:spcPts val="0"/>
                        </a:spcAft>
                      </a:pPr>
                      <a:r>
                        <a:rPr lang="vi-VN" sz="2000" b="0" kern="1200">
                          <a:solidFill>
                            <a:schemeClr val="lt1"/>
                          </a:solidFill>
                          <a:effectLst/>
                          <a:latin typeface="+mn-lt"/>
                          <a:ea typeface="+mn-ea"/>
                          <a:cs typeface="+mn-cs"/>
                        </a:rPr>
                        <a:t>BOD</a:t>
                      </a:r>
                      <a:r>
                        <a:rPr lang="vi-VN" sz="2000" b="0" kern="1200" baseline="-25000">
                          <a:solidFill>
                            <a:schemeClr val="lt1"/>
                          </a:solidFill>
                          <a:effectLst/>
                          <a:latin typeface="+mn-lt"/>
                          <a:ea typeface="+mn-ea"/>
                          <a:cs typeface="+mn-cs"/>
                        </a:rPr>
                        <a:t>5</a:t>
                      </a: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mg/l</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40</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100</a:t>
                      </a:r>
                      <a:endParaRPr lang="vi-VN" sz="2000" b="0">
                        <a:solidFill>
                          <a:srgbClr val="002060"/>
                        </a:solidFill>
                        <a:effectLst/>
                        <a:latin typeface="+mn-lt"/>
                        <a:ea typeface="Arial"/>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marL="0" indent="0" algn="just" defTabSz="914377" rtl="0" eaLnBrk="1" latinLnBrk="0" hangingPunct="1">
                        <a:lnSpc>
                          <a:spcPts val="2400"/>
                        </a:lnSpc>
                        <a:spcAft>
                          <a:spcPts val="0"/>
                        </a:spcAft>
                      </a:pPr>
                      <a:r>
                        <a:rPr lang="vi-VN" sz="2000" b="0" kern="1200">
                          <a:solidFill>
                            <a:schemeClr val="lt1"/>
                          </a:solidFill>
                          <a:effectLst/>
                          <a:latin typeface="+mn-lt"/>
                          <a:ea typeface="+mn-ea"/>
                          <a:cs typeface="+mn-cs"/>
                        </a:rPr>
                        <a:t>COD</a:t>
                      </a: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mg/l</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100</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300</a:t>
                      </a:r>
                      <a:endParaRPr lang="vi-VN" sz="2000" b="0">
                        <a:solidFill>
                          <a:srgbClr val="002060"/>
                        </a:solidFill>
                        <a:effectLst/>
                        <a:latin typeface="+mn-lt"/>
                        <a:ea typeface="Arial"/>
                        <a:cs typeface="Times New Roman"/>
                      </a:endParaRPr>
                    </a:p>
                  </a:txBody>
                  <a:tcPr marL="68580" marR="68580" marT="0" marB="0"/>
                </a:tc>
                <a:extLst>
                  <a:ext uri="{0D108BD9-81ED-4DB2-BD59-A6C34878D82A}">
                    <a16:rowId xmlns="" xmlns:a16="http://schemas.microsoft.com/office/drawing/2014/main" val="10003"/>
                  </a:ext>
                </a:extLst>
              </a:tr>
              <a:tr h="0">
                <a:tc>
                  <a:txBody>
                    <a:bodyPr/>
                    <a:lstStyle/>
                    <a:p>
                      <a:pPr marL="0" indent="0" algn="just" defTabSz="914377" rtl="0" eaLnBrk="1" latinLnBrk="0" hangingPunct="1">
                        <a:lnSpc>
                          <a:spcPts val="2400"/>
                        </a:lnSpc>
                        <a:spcAft>
                          <a:spcPts val="0"/>
                        </a:spcAft>
                      </a:pPr>
                      <a:r>
                        <a:rPr lang="vi-VN" sz="2000" b="0" kern="1200">
                          <a:solidFill>
                            <a:schemeClr val="lt1"/>
                          </a:solidFill>
                          <a:effectLst/>
                          <a:latin typeface="+mn-lt"/>
                          <a:ea typeface="+mn-ea"/>
                          <a:cs typeface="+mn-cs"/>
                        </a:rPr>
                        <a:t>Chất rắn lơ lửng</a:t>
                      </a: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mg/l</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50</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150</a:t>
                      </a:r>
                      <a:endParaRPr lang="vi-VN" sz="2000" b="0">
                        <a:solidFill>
                          <a:srgbClr val="002060"/>
                        </a:solidFill>
                        <a:effectLst/>
                        <a:latin typeface="+mn-lt"/>
                        <a:ea typeface="Arial"/>
                        <a:cs typeface="Times New Roman"/>
                      </a:endParaRPr>
                    </a:p>
                  </a:txBody>
                  <a:tcPr marL="68580" marR="68580" marT="0" marB="0"/>
                </a:tc>
                <a:extLst>
                  <a:ext uri="{0D108BD9-81ED-4DB2-BD59-A6C34878D82A}">
                    <a16:rowId xmlns="" xmlns:a16="http://schemas.microsoft.com/office/drawing/2014/main" val="10004"/>
                  </a:ext>
                </a:extLst>
              </a:tr>
              <a:tr h="0">
                <a:tc>
                  <a:txBody>
                    <a:bodyPr/>
                    <a:lstStyle/>
                    <a:p>
                      <a:pPr marL="0" indent="0" algn="just">
                        <a:lnSpc>
                          <a:spcPts val="2400"/>
                        </a:lnSpc>
                        <a:spcAft>
                          <a:spcPts val="0"/>
                        </a:spcAft>
                      </a:pPr>
                      <a:r>
                        <a:rPr lang="vi-VN" sz="2000" b="0">
                          <a:effectLst/>
                          <a:latin typeface="+mn-lt"/>
                        </a:rPr>
                        <a:t>Tổng nitơ </a:t>
                      </a:r>
                      <a:r>
                        <a:rPr lang="vi-VN" sz="2000" b="0" smtClean="0">
                          <a:effectLst/>
                          <a:latin typeface="+mn-lt"/>
                        </a:rPr>
                        <a:t>(theo </a:t>
                      </a:r>
                      <a:r>
                        <a:rPr lang="vi-VN" sz="2000" b="0">
                          <a:effectLst/>
                          <a:latin typeface="+mn-lt"/>
                        </a:rPr>
                        <a:t>N)</a:t>
                      </a:r>
                      <a:endParaRPr lang="vi-VN" sz="2000" b="0">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mg/l</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50</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150</a:t>
                      </a:r>
                      <a:endParaRPr lang="vi-VN" sz="2000" b="0">
                        <a:solidFill>
                          <a:srgbClr val="002060"/>
                        </a:solidFill>
                        <a:effectLst/>
                        <a:latin typeface="+mn-lt"/>
                        <a:ea typeface="Arial"/>
                        <a:cs typeface="Times New Roman"/>
                      </a:endParaRPr>
                    </a:p>
                  </a:txBody>
                  <a:tcPr marL="68580" marR="68580" marT="0" marB="0"/>
                </a:tc>
                <a:extLst>
                  <a:ext uri="{0D108BD9-81ED-4DB2-BD59-A6C34878D82A}">
                    <a16:rowId xmlns="" xmlns:a16="http://schemas.microsoft.com/office/drawing/2014/main" val="10005"/>
                  </a:ext>
                </a:extLst>
              </a:tr>
              <a:tr h="0">
                <a:tc>
                  <a:txBody>
                    <a:bodyPr/>
                    <a:lstStyle/>
                    <a:p>
                      <a:pPr marL="0" indent="0" algn="just" defTabSz="914377" rtl="0" eaLnBrk="1" latinLnBrk="0" hangingPunct="1">
                        <a:lnSpc>
                          <a:spcPts val="2400"/>
                        </a:lnSpc>
                        <a:spcAft>
                          <a:spcPts val="0"/>
                        </a:spcAft>
                      </a:pPr>
                      <a:r>
                        <a:rPr lang="vi-VN" sz="2000" b="0" kern="1200">
                          <a:solidFill>
                            <a:schemeClr val="lt1"/>
                          </a:solidFill>
                          <a:effectLst/>
                          <a:latin typeface="+mn-lt"/>
                          <a:ea typeface="+mn-ea"/>
                          <a:cs typeface="+mn-cs"/>
                        </a:rPr>
                        <a:t>Tổng coliform</a:t>
                      </a: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MPN hoặc CFU/100 ml</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3000</a:t>
                      </a:r>
                      <a:endParaRPr lang="vi-VN" sz="2000" b="0">
                        <a:solidFill>
                          <a:srgbClr val="002060"/>
                        </a:solidFill>
                        <a:effectLst/>
                        <a:latin typeface="+mn-lt"/>
                        <a:ea typeface="Arial"/>
                        <a:cs typeface="Times New Roman"/>
                      </a:endParaRPr>
                    </a:p>
                  </a:txBody>
                  <a:tcPr marL="68580" marR="68580" marT="0" marB="0"/>
                </a:tc>
                <a:tc>
                  <a:txBody>
                    <a:bodyPr/>
                    <a:lstStyle/>
                    <a:p>
                      <a:pPr marL="457200" algn="ctr">
                        <a:lnSpc>
                          <a:spcPts val="2400"/>
                        </a:lnSpc>
                        <a:spcAft>
                          <a:spcPts val="0"/>
                        </a:spcAft>
                      </a:pPr>
                      <a:r>
                        <a:rPr lang="vi-VN" sz="2000" b="0">
                          <a:solidFill>
                            <a:srgbClr val="002060"/>
                          </a:solidFill>
                          <a:effectLst/>
                          <a:latin typeface="+mn-lt"/>
                        </a:rPr>
                        <a:t>5000</a:t>
                      </a:r>
                      <a:endParaRPr lang="vi-VN" sz="2000" b="0">
                        <a:solidFill>
                          <a:srgbClr val="002060"/>
                        </a:solidFill>
                        <a:effectLst/>
                        <a:latin typeface="+mn-lt"/>
                        <a:ea typeface="Arial"/>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7" name="TextBox 6"/>
          <p:cNvSpPr txBox="1"/>
          <p:nvPr/>
        </p:nvSpPr>
        <p:spPr>
          <a:xfrm>
            <a:off x="559558" y="5217812"/>
            <a:ext cx="10768084" cy="369332"/>
          </a:xfrm>
          <a:prstGeom prst="rect">
            <a:avLst/>
          </a:prstGeom>
          <a:noFill/>
        </p:spPr>
        <p:txBody>
          <a:bodyPr wrap="square" rtlCol="0">
            <a:spAutoFit/>
          </a:bodyPr>
          <a:lstStyle/>
          <a:p>
            <a:pPr algn="ctr"/>
            <a:r>
              <a:rPr lang="nb-NO" b="1" i="1">
                <a:solidFill>
                  <a:srgbClr val="002060"/>
                </a:solidFill>
                <a:latin typeface="Arial" panose="020B0604020202020204" pitchFamily="34" charset="0"/>
                <a:cs typeface="Arial" panose="020B0604020202020204" pitchFamily="34" charset="0"/>
              </a:rPr>
              <a:t>Nguồn: QCVN 62-MT:</a:t>
            </a:r>
            <a:r>
              <a:rPr lang="vi-VN" b="1" i="1">
                <a:solidFill>
                  <a:srgbClr val="002060"/>
                </a:solidFill>
                <a:latin typeface="Arial" panose="020B0604020202020204" pitchFamily="34" charset="0"/>
                <a:cs typeface="Arial" panose="020B0604020202020204" pitchFamily="34" charset="0"/>
              </a:rPr>
              <a:t>2016/</a:t>
            </a:r>
            <a:r>
              <a:rPr lang="nb-NO" b="1" i="1">
                <a:solidFill>
                  <a:srgbClr val="002060"/>
                </a:solidFill>
                <a:latin typeface="Arial" panose="020B0604020202020204" pitchFamily="34" charset="0"/>
                <a:cs typeface="Arial" panose="020B0604020202020204" pitchFamily="34" charset="0"/>
              </a:rPr>
              <a:t>BT</a:t>
            </a:r>
            <a:r>
              <a:rPr lang="vi-VN" b="1" i="1">
                <a:solidFill>
                  <a:srgbClr val="002060"/>
                </a:solidFill>
                <a:latin typeface="Arial" panose="020B0604020202020204" pitchFamily="34" charset="0"/>
                <a:cs typeface="Arial" panose="020B0604020202020204" pitchFamily="34" charset="0"/>
              </a:rPr>
              <a:t>NMT Quy chuẩn kỹ thuật quốc gia về nước thải chăn nuôi</a:t>
            </a:r>
            <a:endParaRPr lang="vi-VN" b="1">
              <a:solidFill>
                <a:srgbClr val="00206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5431A064-5CDF-450E-BE89-B44866A0C1F2}" type="slidenum">
              <a:rPr lang="en-US" smtClean="0"/>
              <a:pPr/>
              <a:t>43</a:t>
            </a:fld>
            <a:endParaRPr lang="en-US"/>
          </a:p>
        </p:txBody>
      </p:sp>
    </p:spTree>
    <p:extLst>
      <p:ext uri="{BB962C8B-B14F-4D97-AF65-F5344CB8AC3E}">
        <p14:creationId xmlns:p14="http://schemas.microsoft.com/office/powerpoint/2010/main" val="2942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0167906"/>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50506" y="166956"/>
            <a:ext cx="7601804"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3" name="Cloud 2"/>
          <p:cNvSpPr/>
          <p:nvPr/>
        </p:nvSpPr>
        <p:spPr>
          <a:xfrm>
            <a:off x="518616" y="1241946"/>
            <a:ext cx="10849970" cy="506332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000"/>
              </a:lnSpc>
            </a:pPr>
            <a:r>
              <a:rPr lang="vi-VN" sz="2400" b="1">
                <a:solidFill>
                  <a:srgbClr val="C00000"/>
                </a:solidFill>
              </a:rPr>
              <a:t>Trường hợp cơ sở chăn nuôi có dịch:</a:t>
            </a:r>
          </a:p>
          <a:p>
            <a:pPr algn="ctr">
              <a:lnSpc>
                <a:spcPts val="4000"/>
              </a:lnSpc>
            </a:pPr>
            <a:r>
              <a:rPr lang="vi-VN" sz="2400" b="1">
                <a:solidFill>
                  <a:srgbClr val="002060"/>
                </a:solidFill>
              </a:rPr>
              <a:t>Nước thải sau xử lý hiếu khí được đưa sang bể khử trùng. </a:t>
            </a:r>
          </a:p>
          <a:p>
            <a:pPr algn="ctr">
              <a:lnSpc>
                <a:spcPts val="4000"/>
              </a:lnSpc>
            </a:pPr>
            <a:r>
              <a:rPr lang="vi-VN" sz="2400" b="1">
                <a:solidFill>
                  <a:srgbClr val="002060"/>
                </a:solidFill>
              </a:rPr>
              <a:t>Sử dụng các chất khử trùng như clorin để xử lý mầm bệnh</a:t>
            </a:r>
            <a:r>
              <a:rPr lang="en-US" sz="2400" b="1">
                <a:solidFill>
                  <a:srgbClr val="002060"/>
                </a:solidFill>
              </a:rPr>
              <a:t>.</a:t>
            </a:r>
            <a:endParaRPr lang="vi-VN" sz="2400" b="1">
              <a:solidFill>
                <a:srgbClr val="002060"/>
              </a:solidFill>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44</a:t>
            </a:fld>
            <a:endParaRPr lang="en-US"/>
          </a:p>
        </p:txBody>
      </p:sp>
    </p:spTree>
    <p:extLst>
      <p:ext uri="{BB962C8B-B14F-4D97-AF65-F5344CB8AC3E}">
        <p14:creationId xmlns:p14="http://schemas.microsoft.com/office/powerpoint/2010/main" val="14138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7957018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970522" y="214964"/>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3" name="TextBox 2"/>
          <p:cNvSpPr txBox="1"/>
          <p:nvPr/>
        </p:nvSpPr>
        <p:spPr>
          <a:xfrm>
            <a:off x="232013" y="1372883"/>
            <a:ext cx="5758589" cy="3911327"/>
          </a:xfrm>
          <a:prstGeom prst="rect">
            <a:avLst/>
          </a:prstGeom>
          <a:noFill/>
        </p:spPr>
        <p:txBody>
          <a:bodyPr wrap="square" rtlCol="0">
            <a:spAutoFit/>
          </a:bodyPr>
          <a:lstStyle/>
          <a:p>
            <a:pPr lvl="0" algn="just"/>
            <a:r>
              <a:rPr lang="vi-VN" sz="2200" b="1">
                <a:solidFill>
                  <a:srgbClr val="C00000"/>
                </a:solidFill>
                <a:latin typeface="Arial" panose="020B0604020202020204" pitchFamily="34" charset="0"/>
                <a:cs typeface="Arial" panose="020B0604020202020204" pitchFamily="34" charset="0"/>
              </a:rPr>
              <a:t>Biện pháp để hạn chế chất thải lỏng trong chăn nuôi lợn:</a:t>
            </a:r>
            <a:endParaRPr lang="vi-VN" sz="2200">
              <a:solidFill>
                <a:srgbClr val="C00000"/>
              </a:solidFill>
              <a:latin typeface="Arial" panose="020B0604020202020204" pitchFamily="34" charset="0"/>
              <a:cs typeface="Arial" panose="020B0604020202020204" pitchFamily="34" charset="0"/>
            </a:endParaRPr>
          </a:p>
          <a:p>
            <a:pPr marL="342900" lvl="0" indent="-342900">
              <a:lnSpc>
                <a:spcPts val="2900"/>
              </a:lnSpc>
              <a:spcBef>
                <a:spcPts val="6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Thu gom chất thải rắn triệt để tại </a:t>
            </a:r>
            <a:r>
              <a:rPr lang="nb-NO" sz="2000" b="1" smtClean="0">
                <a:solidFill>
                  <a:srgbClr val="002060"/>
                </a:solidFill>
                <a:latin typeface="Arial" panose="020B0604020202020204" pitchFamily="34" charset="0"/>
                <a:cs typeface="Arial" panose="020B0604020202020204" pitchFamily="34" charset="0"/>
              </a:rPr>
              <a:t>chuồng</a:t>
            </a:r>
            <a:endParaRPr lang="vi-VN" sz="2000" b="1">
              <a:solidFill>
                <a:srgbClr val="002060"/>
              </a:solidFill>
              <a:latin typeface="Arial" panose="020B0604020202020204" pitchFamily="34" charset="0"/>
              <a:cs typeface="Arial" panose="020B0604020202020204" pitchFamily="34" charset="0"/>
            </a:endParaRPr>
          </a:p>
          <a:p>
            <a:pPr marL="342900" lvl="0" indent="-342900">
              <a:lnSpc>
                <a:spcPts val="2900"/>
              </a:lnSpc>
              <a:spcBef>
                <a:spcPts val="6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T</a:t>
            </a:r>
            <a:r>
              <a:rPr lang="nb-NO" sz="2000" b="1">
                <a:solidFill>
                  <a:srgbClr val="002060"/>
                </a:solidFill>
                <a:latin typeface="Arial" panose="020B0604020202020204" pitchFamily="34" charset="0"/>
                <a:cs typeface="Arial" panose="020B0604020202020204" pitchFamily="34" charset="0"/>
              </a:rPr>
              <a:t>hiết kế, xây dựng hệ thống chuồng trại đồng bộ, phù </a:t>
            </a:r>
            <a:r>
              <a:rPr lang="nb-NO" sz="2000" b="1" smtClean="0">
                <a:solidFill>
                  <a:srgbClr val="002060"/>
                </a:solidFill>
                <a:latin typeface="Arial" panose="020B0604020202020204" pitchFamily="34" charset="0"/>
                <a:cs typeface="Arial" panose="020B0604020202020204" pitchFamily="34" charset="0"/>
              </a:rPr>
              <a:t>hợp</a:t>
            </a:r>
            <a:endParaRPr lang="vi-VN" sz="2000" b="1">
              <a:solidFill>
                <a:srgbClr val="002060"/>
              </a:solidFill>
              <a:latin typeface="Arial" panose="020B0604020202020204" pitchFamily="34" charset="0"/>
              <a:cs typeface="Arial" panose="020B0604020202020204" pitchFamily="34" charset="0"/>
            </a:endParaRPr>
          </a:p>
          <a:p>
            <a:pPr marL="342900" lvl="0" indent="-342900">
              <a:lnSpc>
                <a:spcPts val="2900"/>
              </a:lnSpc>
              <a:spcBef>
                <a:spcPts val="6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Nền </a:t>
            </a:r>
            <a:r>
              <a:rPr lang="nb-NO" sz="2000" b="1">
                <a:solidFill>
                  <a:srgbClr val="002060"/>
                </a:solidFill>
                <a:latin typeface="Arial" panose="020B0604020202020204" pitchFamily="34" charset="0"/>
                <a:cs typeface="Arial" panose="020B0604020202020204" pitchFamily="34" charset="0"/>
              </a:rPr>
              <a:t>chuồng </a:t>
            </a:r>
            <a:r>
              <a:rPr lang="vi-VN" sz="2000" b="1">
                <a:solidFill>
                  <a:srgbClr val="002060"/>
                </a:solidFill>
                <a:latin typeface="Arial" panose="020B0604020202020204" pitchFamily="34" charset="0"/>
                <a:cs typeface="Arial" panose="020B0604020202020204" pitchFamily="34" charset="0"/>
              </a:rPr>
              <a:t>nên là tấm đan nhựa</a:t>
            </a:r>
            <a:r>
              <a:rPr lang="nb-NO" sz="2000" b="1">
                <a:solidFill>
                  <a:srgbClr val="002060"/>
                </a:solidFill>
                <a:latin typeface="Arial" panose="020B0604020202020204" pitchFamily="34" charset="0"/>
                <a:cs typeface="Arial" panose="020B0604020202020204" pitchFamily="34" charset="0"/>
              </a:rPr>
              <a:t>, </a:t>
            </a:r>
            <a:r>
              <a:rPr lang="vi-VN" sz="2000" b="1">
                <a:solidFill>
                  <a:srgbClr val="002060"/>
                </a:solidFill>
                <a:latin typeface="Arial" panose="020B0604020202020204" pitchFamily="34" charset="0"/>
                <a:cs typeface="Arial" panose="020B0604020202020204" pitchFamily="34" charset="0"/>
              </a:rPr>
              <a:t>tấm đan bê tông, để phân lọt xuống </a:t>
            </a:r>
            <a:r>
              <a:rPr lang="en-US" sz="2000" b="1">
                <a:solidFill>
                  <a:srgbClr val="002060"/>
                </a:solidFill>
                <a:latin typeface="Arial" panose="020B0604020202020204" pitchFamily="34" charset="0"/>
                <a:cs typeface="Arial" panose="020B0604020202020204" pitchFamily="34" charset="0"/>
              </a:rPr>
              <a:t>=&gt;</a:t>
            </a:r>
            <a:r>
              <a:rPr lang="vi-VN" sz="2000" b="1">
                <a:solidFill>
                  <a:srgbClr val="002060"/>
                </a:solidFill>
                <a:latin typeface="Arial" panose="020B0604020202020204" pitchFamily="34" charset="0"/>
                <a:cs typeface="Arial" panose="020B0604020202020204" pitchFamily="34" charset="0"/>
              </a:rPr>
              <a:t> giảm rửa </a:t>
            </a:r>
            <a:r>
              <a:rPr lang="vi-VN" sz="2000" b="1" smtClean="0">
                <a:solidFill>
                  <a:srgbClr val="002060"/>
                </a:solidFill>
                <a:latin typeface="Arial" panose="020B0604020202020204" pitchFamily="34" charset="0"/>
                <a:cs typeface="Arial" panose="020B0604020202020204" pitchFamily="34" charset="0"/>
              </a:rPr>
              <a:t>chuồng</a:t>
            </a:r>
            <a:endParaRPr lang="vi-VN" sz="2000" b="1">
              <a:solidFill>
                <a:srgbClr val="002060"/>
              </a:solidFill>
              <a:latin typeface="Arial" panose="020B0604020202020204" pitchFamily="34" charset="0"/>
              <a:cs typeface="Arial" panose="020B0604020202020204" pitchFamily="34" charset="0"/>
            </a:endParaRPr>
          </a:p>
          <a:p>
            <a:pPr marL="342900" indent="-342900">
              <a:lnSpc>
                <a:spcPts val="2900"/>
              </a:lnSpc>
              <a:spcBef>
                <a:spcPts val="6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Ứng </a:t>
            </a:r>
            <a:r>
              <a:rPr lang="vi-VN" sz="2000" b="1">
                <a:solidFill>
                  <a:srgbClr val="002060"/>
                </a:solidFill>
                <a:latin typeface="Arial" panose="020B0604020202020204" pitchFamily="34" charset="0"/>
                <a:cs typeface="Arial" panose="020B0604020202020204" pitchFamily="34" charset="0"/>
              </a:rPr>
              <a:t>dụng </a:t>
            </a:r>
            <a:r>
              <a:rPr lang="nb-NO" sz="2000" b="1">
                <a:solidFill>
                  <a:srgbClr val="002060"/>
                </a:solidFill>
                <a:latin typeface="Arial" panose="020B0604020202020204" pitchFamily="34" charset="0"/>
                <a:cs typeface="Arial" panose="020B0604020202020204" pitchFamily="34" charset="0"/>
              </a:rPr>
              <a:t>công nghệ đệm lót sinh </a:t>
            </a:r>
            <a:r>
              <a:rPr lang="nb-NO" sz="2000" b="1" smtClean="0">
                <a:solidFill>
                  <a:srgbClr val="002060"/>
                </a:solidFill>
                <a:latin typeface="Arial" panose="020B0604020202020204" pitchFamily="34" charset="0"/>
                <a:cs typeface="Arial" panose="020B0604020202020204" pitchFamily="34" charset="0"/>
              </a:rPr>
              <a:t>học</a:t>
            </a:r>
            <a:endParaRPr lang="vi-VN" sz="2000" b="1">
              <a:solidFill>
                <a:srgbClr val="002060"/>
              </a:solidFill>
              <a:latin typeface="Arial" panose="020B0604020202020204" pitchFamily="34" charset="0"/>
              <a:cs typeface="Arial" panose="020B0604020202020204" pitchFamily="34" charset="0"/>
            </a:endParaRPr>
          </a:p>
        </p:txBody>
      </p:sp>
      <p:pic>
        <p:nvPicPr>
          <p:cNvPr id="7" name="Picture 6"/>
          <p:cNvPicPr/>
          <p:nvPr/>
        </p:nvPicPr>
        <p:blipFill>
          <a:blip r:embed="rId7">
            <a:extLst>
              <a:ext uri="{28A0092B-C50C-407E-A947-70E740481C1C}">
                <a14:useLocalDpi xmlns:a14="http://schemas.microsoft.com/office/drawing/2010/main" val="0"/>
              </a:ext>
            </a:extLst>
          </a:blip>
          <a:stretch>
            <a:fillRect/>
          </a:stretch>
        </p:blipFill>
        <p:spPr>
          <a:xfrm>
            <a:off x="6453185" y="2006931"/>
            <a:ext cx="5001895" cy="2199640"/>
          </a:xfrm>
          <a:prstGeom prst="rect">
            <a:avLst/>
          </a:prstGeom>
        </p:spPr>
      </p:pic>
      <p:sp>
        <p:nvSpPr>
          <p:cNvPr id="6" name="TextBox 5"/>
          <p:cNvSpPr txBox="1"/>
          <p:nvPr/>
        </p:nvSpPr>
        <p:spPr>
          <a:xfrm>
            <a:off x="6318913" y="4667534"/>
            <a:ext cx="5568286" cy="646331"/>
          </a:xfrm>
          <a:prstGeom prst="rect">
            <a:avLst/>
          </a:prstGeom>
          <a:noFill/>
        </p:spPr>
        <p:txBody>
          <a:bodyPr wrap="square" rtlCol="0">
            <a:spAutoFit/>
          </a:bodyPr>
          <a:lstStyle/>
          <a:p>
            <a:pPr algn="ctr"/>
            <a:r>
              <a:rPr lang="nb-NO" b="1" i="1">
                <a:solidFill>
                  <a:srgbClr val="0000CC"/>
                </a:solidFill>
                <a:latin typeface="Arial" panose="020B0604020202020204" pitchFamily="34" charset="0"/>
                <a:cs typeface="Arial" panose="020B0604020202020204" pitchFamily="34" charset="0"/>
              </a:rPr>
              <a:t>Chuồng sàn nuôi lợn thịt có bể chứa phân bên dưới, góp phần tiết kiệm nước rửa chuồng</a:t>
            </a:r>
            <a:endParaRPr lang="vi-VN" i="1">
              <a:solidFill>
                <a:srgbClr val="0000CC"/>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5431A064-5CDF-450E-BE89-B44866A0C1F2}" type="slidenum">
              <a:rPr lang="en-US" smtClean="0"/>
              <a:pPr/>
              <a:t>45</a:t>
            </a:fld>
            <a:endParaRPr lang="en-US"/>
          </a:p>
        </p:txBody>
      </p:sp>
    </p:spTree>
    <p:extLst>
      <p:ext uri="{BB962C8B-B14F-4D97-AF65-F5344CB8AC3E}">
        <p14:creationId xmlns:p14="http://schemas.microsoft.com/office/powerpoint/2010/main" val="11447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arn(inVertical)">
                                      <p:cBhvr>
                                        <p:cTn id="3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95594690"/>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61080" y="264102"/>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5.4</a:t>
            </a:r>
            <a:r>
              <a:rPr lang="en-US" sz="2400" b="1">
                <a:solidFill>
                  <a:schemeClr val="bg1"/>
                </a:solidFill>
                <a:latin typeface="Arial "/>
                <a:ea typeface="Roboto"/>
              </a:rPr>
              <a:t>.</a:t>
            </a:r>
            <a:r>
              <a:rPr lang="vi-VN" sz="2400" b="1">
                <a:solidFill>
                  <a:schemeClr val="bg1"/>
                </a:solidFill>
                <a:latin typeface="Arial "/>
                <a:ea typeface="Roboto"/>
              </a:rPr>
              <a:t> </a:t>
            </a:r>
            <a:r>
              <a:rPr lang="en-US" sz="2400" b="1">
                <a:solidFill>
                  <a:schemeClr val="bg1"/>
                </a:solidFill>
                <a:latin typeface="Arial "/>
                <a:ea typeface="Roboto"/>
              </a:rPr>
              <a:t>XỬ LÝ CHẤT THẢI LỎNG</a:t>
            </a:r>
            <a:endParaRPr lang="vi-VN" sz="2400" b="1" dirty="0">
              <a:solidFill>
                <a:schemeClr val="bg1"/>
              </a:solidFill>
              <a:latin typeface="Arial "/>
              <a:ea typeface="Roboto"/>
            </a:endParaRPr>
          </a:p>
        </p:txBody>
      </p:sp>
      <p:sp>
        <p:nvSpPr>
          <p:cNvPr id="3" name="TextBox 2"/>
          <p:cNvSpPr txBox="1"/>
          <p:nvPr/>
        </p:nvSpPr>
        <p:spPr>
          <a:xfrm>
            <a:off x="1678674" y="1066493"/>
            <a:ext cx="6096001" cy="400110"/>
          </a:xfrm>
          <a:prstGeom prst="rect">
            <a:avLst/>
          </a:prstGeom>
          <a:noFill/>
        </p:spPr>
        <p:txBody>
          <a:bodyPr wrap="square" rtlCol="0">
            <a:spAutoFit/>
          </a:bodyPr>
          <a:lstStyle/>
          <a:p>
            <a:r>
              <a:rPr lang="vi-VN" sz="2000" b="1">
                <a:solidFill>
                  <a:srgbClr val="C00000"/>
                </a:solidFill>
              </a:rPr>
              <a:t>Chăn nuôi lợn trên đệm lót sinh học:</a:t>
            </a:r>
          </a:p>
        </p:txBody>
      </p:sp>
      <p:graphicFrame>
        <p:nvGraphicFramePr>
          <p:cNvPr id="6" name="Table 5"/>
          <p:cNvGraphicFramePr>
            <a:graphicFrameLocks noGrp="1"/>
          </p:cNvGraphicFramePr>
          <p:nvPr>
            <p:extLst>
              <p:ext uri="{D42A27DB-BD31-4B8C-83A1-F6EECF244321}">
                <p14:modId xmlns:p14="http://schemas.microsoft.com/office/powerpoint/2010/main" val="1583611429"/>
              </p:ext>
            </p:extLst>
          </p:nvPr>
        </p:nvGraphicFramePr>
        <p:xfrm>
          <a:off x="431470" y="1468178"/>
          <a:ext cx="7620898" cy="5400040"/>
        </p:xfrm>
        <a:graphic>
          <a:graphicData uri="http://schemas.openxmlformats.org/drawingml/2006/table">
            <a:tbl>
              <a:tblPr firstRow="1" bandRow="1">
                <a:tableStyleId>{5C22544A-7EE6-4342-B048-85BDC9FD1C3A}</a:tableStyleId>
              </a:tblPr>
              <a:tblGrid>
                <a:gridCol w="3511878">
                  <a:extLst>
                    <a:ext uri="{9D8B030D-6E8A-4147-A177-3AD203B41FA5}">
                      <a16:colId xmlns="" xmlns:a16="http://schemas.microsoft.com/office/drawing/2014/main" val="20000"/>
                    </a:ext>
                  </a:extLst>
                </a:gridCol>
                <a:gridCol w="4109020">
                  <a:extLst>
                    <a:ext uri="{9D8B030D-6E8A-4147-A177-3AD203B41FA5}">
                      <a16:colId xmlns="" xmlns:a16="http://schemas.microsoft.com/office/drawing/2014/main" val="20001"/>
                    </a:ext>
                  </a:extLst>
                </a:gridCol>
              </a:tblGrid>
              <a:tr h="37084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vi-VN" sz="1800">
                          <a:latin typeface="Arial" panose="020B0604020202020204" pitchFamily="34" charset="0"/>
                          <a:cs typeface="Arial" panose="020B0604020202020204" pitchFamily="34" charset="0"/>
                        </a:rPr>
                        <a:t>Ưu điểm</a:t>
                      </a:r>
                    </a:p>
                  </a:txBody>
                  <a:tcPr/>
                </a:tc>
                <a:tc>
                  <a:txBody>
                    <a:bodyPr/>
                    <a:lstStyle/>
                    <a:p>
                      <a:pPr algn="ctr"/>
                      <a:r>
                        <a:rPr lang="vi-VN">
                          <a:latin typeface="Arial" panose="020B0604020202020204" pitchFamily="34" charset="0"/>
                          <a:cs typeface="Arial" panose="020B0604020202020204" pitchFamily="34" charset="0"/>
                        </a:rPr>
                        <a:t>Hạn</a:t>
                      </a:r>
                      <a:r>
                        <a:rPr lang="vi-VN" baseline="0">
                          <a:latin typeface="Arial" panose="020B0604020202020204" pitchFamily="34" charset="0"/>
                          <a:cs typeface="Arial" panose="020B0604020202020204" pitchFamily="34" charset="0"/>
                        </a:rPr>
                        <a:t> chế</a:t>
                      </a:r>
                      <a:endParaRPr lang="vi-VN">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pPr marL="285750" indent="-285750" algn="just">
                        <a:buFont typeface="Wingdings" panose="05000000000000000000" pitchFamily="2" charset="2"/>
                        <a:buChar char="ü"/>
                      </a:pPr>
                      <a:r>
                        <a:rPr lang="vi-VN" sz="1800" b="1">
                          <a:solidFill>
                            <a:srgbClr val="002060"/>
                          </a:solidFill>
                          <a:latin typeface="Arial" panose="020B0604020202020204" pitchFamily="34" charset="0"/>
                          <a:cs typeface="Arial" panose="020B0604020202020204" pitchFamily="34" charset="0"/>
                        </a:rPr>
                        <a:t>Chuồng nuôi </a:t>
                      </a:r>
                      <a:r>
                        <a:rPr lang="nb-NO" sz="1800" b="1">
                          <a:solidFill>
                            <a:srgbClr val="002060"/>
                          </a:solidFill>
                          <a:latin typeface="Arial" panose="020B0604020202020204" pitchFamily="34" charset="0"/>
                          <a:cs typeface="Arial" panose="020B0604020202020204" pitchFamily="34" charset="0"/>
                        </a:rPr>
                        <a:t>đơn giản</a:t>
                      </a:r>
                      <a:r>
                        <a:rPr lang="vi-VN" sz="1800" b="1">
                          <a:solidFill>
                            <a:srgbClr val="002060"/>
                          </a:solidFill>
                          <a:latin typeface="Arial" panose="020B0604020202020204" pitchFamily="34" charset="0"/>
                          <a:cs typeface="Arial" panose="020B0604020202020204" pitchFamily="34" charset="0"/>
                        </a:rPr>
                        <a:t>,</a:t>
                      </a:r>
                      <a:r>
                        <a:rPr lang="nb-NO" sz="1800" b="1">
                          <a:solidFill>
                            <a:srgbClr val="002060"/>
                          </a:solidFill>
                          <a:latin typeface="Arial" panose="020B0604020202020204" pitchFamily="34" charset="0"/>
                          <a:cs typeface="Arial" panose="020B0604020202020204" pitchFamily="34" charset="0"/>
                        </a:rPr>
                        <a:t> đầu tư ban đầu ít, không phức </a:t>
                      </a:r>
                      <a:r>
                        <a:rPr lang="nb-NO" sz="1800" b="1" smtClean="0">
                          <a:solidFill>
                            <a:srgbClr val="002060"/>
                          </a:solidFill>
                          <a:latin typeface="Arial" panose="020B0604020202020204" pitchFamily="34" charset="0"/>
                          <a:cs typeface="Arial" panose="020B0604020202020204" pitchFamily="34" charset="0"/>
                        </a:rPr>
                        <a:t>tạp</a:t>
                      </a:r>
                      <a:endParaRPr lang="vi-VN" sz="1800" b="1">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nb-NO" sz="1800" b="1">
                          <a:solidFill>
                            <a:srgbClr val="002060"/>
                          </a:solidFill>
                          <a:latin typeface="Arial" panose="020B0604020202020204" pitchFamily="34" charset="0"/>
                          <a:cs typeface="Arial" panose="020B0604020202020204" pitchFamily="34" charset="0"/>
                        </a:rPr>
                        <a:t>Đệm lót sau</a:t>
                      </a:r>
                      <a:r>
                        <a:rPr lang="vi-VN" sz="1800" b="1">
                          <a:solidFill>
                            <a:srgbClr val="002060"/>
                          </a:solidFill>
                          <a:latin typeface="Arial" panose="020B0604020202020204" pitchFamily="34" charset="0"/>
                          <a:cs typeface="Arial" panose="020B0604020202020204" pitchFamily="34" charset="0"/>
                        </a:rPr>
                        <a:t> </a:t>
                      </a:r>
                      <a:r>
                        <a:rPr lang="nb-NO" sz="1800" b="1">
                          <a:solidFill>
                            <a:srgbClr val="002060"/>
                          </a:solidFill>
                          <a:latin typeface="Arial" panose="020B0604020202020204" pitchFamily="34" charset="0"/>
                          <a:cs typeface="Arial" panose="020B0604020202020204" pitchFamily="34" charset="0"/>
                        </a:rPr>
                        <a:t>sử dụng làm phân bón có chất lượng </a:t>
                      </a:r>
                      <a:r>
                        <a:rPr lang="nb-NO" sz="1800" b="1" smtClean="0">
                          <a:solidFill>
                            <a:srgbClr val="002060"/>
                          </a:solidFill>
                          <a:latin typeface="Arial" panose="020B0604020202020204" pitchFamily="34" charset="0"/>
                          <a:cs typeface="Arial" panose="020B0604020202020204" pitchFamily="34" charset="0"/>
                        </a:rPr>
                        <a:t>cao</a:t>
                      </a:r>
                      <a:endParaRPr lang="vi-VN" sz="1800" b="1">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nb-NO" sz="1800" b="1">
                          <a:solidFill>
                            <a:srgbClr val="002060"/>
                          </a:solidFill>
                          <a:latin typeface="Arial" panose="020B0604020202020204" pitchFamily="34" charset="0"/>
                          <a:cs typeface="Arial" panose="020B0604020202020204" pitchFamily="34" charset="0"/>
                        </a:rPr>
                        <a:t>Giảm </a:t>
                      </a:r>
                      <a:r>
                        <a:rPr lang="vi-VN" sz="1800" b="1">
                          <a:solidFill>
                            <a:srgbClr val="002060"/>
                          </a:solidFill>
                          <a:latin typeface="Arial" panose="020B0604020202020204" pitchFamily="34" charset="0"/>
                          <a:cs typeface="Arial" panose="020B0604020202020204" pitchFamily="34" charset="0"/>
                        </a:rPr>
                        <a:t>thiểu </a:t>
                      </a:r>
                      <a:r>
                        <a:rPr lang="nb-NO" sz="1800" b="1">
                          <a:solidFill>
                            <a:srgbClr val="002060"/>
                          </a:solidFill>
                          <a:latin typeface="Arial" panose="020B0604020202020204" pitchFamily="34" charset="0"/>
                          <a:cs typeface="Arial" panose="020B0604020202020204" pitchFamily="34" charset="0"/>
                        </a:rPr>
                        <a:t>ô nhiễm môi trường, giảm khí độc</a:t>
                      </a:r>
                      <a:r>
                        <a:rPr lang="vi-VN" sz="1800" b="1">
                          <a:solidFill>
                            <a:srgbClr val="002060"/>
                          </a:solidFill>
                          <a:latin typeface="Arial" panose="020B0604020202020204" pitchFamily="34" charset="0"/>
                          <a:cs typeface="Arial" panose="020B0604020202020204" pitchFamily="34" charset="0"/>
                        </a:rPr>
                        <a:t>, </a:t>
                      </a:r>
                      <a:r>
                        <a:rPr lang="nb-NO" sz="1800" b="1">
                          <a:solidFill>
                            <a:srgbClr val="002060"/>
                          </a:solidFill>
                          <a:latin typeface="Arial" panose="020B0604020202020204" pitchFamily="34" charset="0"/>
                          <a:cs typeface="Arial" panose="020B0604020202020204" pitchFamily="34" charset="0"/>
                        </a:rPr>
                        <a:t>giảm mùi </a:t>
                      </a:r>
                      <a:r>
                        <a:rPr lang="nb-NO" sz="1800" b="1" smtClean="0">
                          <a:solidFill>
                            <a:srgbClr val="002060"/>
                          </a:solidFill>
                          <a:latin typeface="Arial" panose="020B0604020202020204" pitchFamily="34" charset="0"/>
                          <a:cs typeface="Arial" panose="020B0604020202020204" pitchFamily="34" charset="0"/>
                        </a:rPr>
                        <a:t>hôi, </a:t>
                      </a:r>
                      <a:r>
                        <a:rPr lang="nb-NO" sz="1800" b="1">
                          <a:solidFill>
                            <a:srgbClr val="002060"/>
                          </a:solidFill>
                          <a:latin typeface="Arial" panose="020B0604020202020204" pitchFamily="34" charset="0"/>
                          <a:cs typeface="Arial" panose="020B0604020202020204" pitchFamily="34" charset="0"/>
                        </a:rPr>
                        <a:t>tạo môi trường sống tốt cho </a:t>
                      </a:r>
                      <a:r>
                        <a:rPr lang="vi-VN" sz="1800" b="1" smtClean="0">
                          <a:solidFill>
                            <a:srgbClr val="002060"/>
                          </a:solidFill>
                          <a:latin typeface="Arial" panose="020B0604020202020204" pitchFamily="34" charset="0"/>
                          <a:cs typeface="Arial" panose="020B0604020202020204" pitchFamily="34" charset="0"/>
                        </a:rPr>
                        <a:t>lợn</a:t>
                      </a:r>
                      <a:endParaRPr lang="vi-VN" sz="1800" b="1">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vi-VN" sz="1800" b="1">
                          <a:solidFill>
                            <a:srgbClr val="002060"/>
                          </a:solidFill>
                          <a:latin typeface="Arial" panose="020B0604020202020204" pitchFamily="34" charset="0"/>
                          <a:cs typeface="Arial" panose="020B0604020202020204" pitchFamily="34" charset="0"/>
                        </a:rPr>
                        <a:t>Tạo cơ hội </a:t>
                      </a:r>
                      <a:r>
                        <a:rPr lang="vi-VN" sz="1800" b="1" smtClean="0">
                          <a:solidFill>
                            <a:srgbClr val="002060"/>
                          </a:solidFill>
                          <a:latin typeface="Arial" panose="020B0604020202020204" pitchFamily="34" charset="0"/>
                          <a:cs typeface="Arial" panose="020B0604020202020204" pitchFamily="34" charset="0"/>
                        </a:rPr>
                        <a:t>cho lợn</a:t>
                      </a:r>
                      <a:r>
                        <a:rPr lang="nb-NO" sz="1800" b="1" smtClean="0">
                          <a:solidFill>
                            <a:srgbClr val="002060"/>
                          </a:solidFill>
                          <a:latin typeface="Arial" panose="020B0604020202020204" pitchFamily="34" charset="0"/>
                          <a:cs typeface="Arial" panose="020B0604020202020204" pitchFamily="34" charset="0"/>
                        </a:rPr>
                        <a:t> </a:t>
                      </a:r>
                      <a:r>
                        <a:rPr lang="nb-NO" sz="1800" b="1">
                          <a:solidFill>
                            <a:srgbClr val="002060"/>
                          </a:solidFill>
                          <a:latin typeface="Arial" panose="020B0604020202020204" pitchFamily="34" charset="0"/>
                          <a:cs typeface="Arial" panose="020B0604020202020204" pitchFamily="34" charset="0"/>
                        </a:rPr>
                        <a:t>sống theo bản năng </a:t>
                      </a:r>
                      <a:r>
                        <a:rPr lang="vi-VN" sz="1800" b="1">
                          <a:solidFill>
                            <a:srgbClr val="002060"/>
                          </a:solidFill>
                          <a:latin typeface="Arial" panose="020B0604020202020204" pitchFamily="34" charset="0"/>
                          <a:cs typeface="Arial" panose="020B0604020202020204" pitchFamily="34" charset="0"/>
                        </a:rPr>
                        <a:t>(được </a:t>
                      </a:r>
                      <a:r>
                        <a:rPr lang="nb-NO" sz="1800" b="1">
                          <a:solidFill>
                            <a:srgbClr val="002060"/>
                          </a:solidFill>
                          <a:latin typeface="Arial" panose="020B0604020202020204" pitchFamily="34" charset="0"/>
                          <a:cs typeface="Arial" panose="020B0604020202020204" pitchFamily="34" charset="0"/>
                        </a:rPr>
                        <a:t>đi lại, đào bới đệm lót</a:t>
                      </a:r>
                      <a:r>
                        <a:rPr lang="vi-VN" sz="1800" b="1" smtClean="0">
                          <a:solidFill>
                            <a:srgbClr val="002060"/>
                          </a:solidFill>
                          <a:latin typeface="Arial" panose="020B0604020202020204" pitchFamily="34" charset="0"/>
                          <a:cs typeface="Arial" panose="020B0604020202020204" pitchFamily="34" charset="0"/>
                        </a:rPr>
                        <a:t>...)</a:t>
                      </a:r>
                      <a:endParaRPr lang="vi-VN" sz="1800" b="1">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vi-VN" sz="1800" b="1">
                          <a:solidFill>
                            <a:srgbClr val="002060"/>
                          </a:solidFill>
                          <a:latin typeface="Arial" panose="020B0604020202020204" pitchFamily="34" charset="0"/>
                          <a:cs typeface="Arial" panose="020B0604020202020204" pitchFamily="34" charset="0"/>
                        </a:rPr>
                        <a:t>G</a:t>
                      </a:r>
                      <a:r>
                        <a:rPr lang="nb-NO" sz="1800" b="1">
                          <a:solidFill>
                            <a:srgbClr val="002060"/>
                          </a:solidFill>
                          <a:latin typeface="Arial" panose="020B0604020202020204" pitchFamily="34" charset="0"/>
                          <a:cs typeface="Arial" panose="020B0604020202020204" pitchFamily="34" charset="0"/>
                        </a:rPr>
                        <a:t>iảm tỷ lệ mắc bệnh </a:t>
                      </a:r>
                      <a:r>
                        <a:rPr lang="vi-VN" sz="1800" b="1">
                          <a:solidFill>
                            <a:srgbClr val="002060"/>
                          </a:solidFill>
                          <a:latin typeface="Arial" panose="020B0604020202020204" pitchFamily="34" charset="0"/>
                          <a:cs typeface="Arial" panose="020B0604020202020204" pitchFamily="34" charset="0"/>
                        </a:rPr>
                        <a:t>(</a:t>
                      </a:r>
                      <a:r>
                        <a:rPr lang="nb-NO" sz="1800" b="1">
                          <a:solidFill>
                            <a:srgbClr val="002060"/>
                          </a:solidFill>
                          <a:latin typeface="Arial" panose="020B0604020202020204" pitchFamily="34" charset="0"/>
                          <a:cs typeface="Arial" panose="020B0604020202020204" pitchFamily="34" charset="0"/>
                        </a:rPr>
                        <a:t>bệnh đường ruột và hô hấp</a:t>
                      </a:r>
                      <a:r>
                        <a:rPr lang="vi-VN" sz="1800" b="1" smtClean="0">
                          <a:solidFill>
                            <a:srgbClr val="002060"/>
                          </a:solidFill>
                          <a:latin typeface="Arial" panose="020B0604020202020204" pitchFamily="34" charset="0"/>
                          <a:cs typeface="Arial" panose="020B0604020202020204" pitchFamily="34" charset="0"/>
                        </a:rPr>
                        <a:t>)</a:t>
                      </a:r>
                      <a:endParaRPr lang="vi-VN" sz="1800" b="1">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vi-VN" sz="1800" b="1">
                          <a:solidFill>
                            <a:srgbClr val="002060"/>
                          </a:solidFill>
                          <a:latin typeface="Arial" panose="020B0604020202020204" pitchFamily="34" charset="0"/>
                          <a:cs typeface="Arial" panose="020B0604020202020204" pitchFamily="34" charset="0"/>
                        </a:rPr>
                        <a:t>Giảm </a:t>
                      </a:r>
                      <a:r>
                        <a:rPr lang="nb-NO" sz="1800" b="1">
                          <a:solidFill>
                            <a:srgbClr val="002060"/>
                          </a:solidFill>
                          <a:latin typeface="Arial" panose="020B0604020202020204" pitchFamily="34" charset="0"/>
                          <a:cs typeface="Arial" panose="020B0604020202020204" pitchFamily="34" charset="0"/>
                        </a:rPr>
                        <a:t>tỷ lệ chết, </a:t>
                      </a:r>
                      <a:r>
                        <a:rPr lang="vi-VN" sz="1800" b="1" smtClean="0">
                          <a:solidFill>
                            <a:srgbClr val="002060"/>
                          </a:solidFill>
                          <a:latin typeface="Arial" panose="020B0604020202020204" pitchFamily="34" charset="0"/>
                          <a:cs typeface="Arial" panose="020B0604020202020204" pitchFamily="34" charset="0"/>
                        </a:rPr>
                        <a:t>giảm</a:t>
                      </a:r>
                      <a:r>
                        <a:rPr lang="vi-VN" sz="1800" b="1" baseline="0" smtClean="0">
                          <a:solidFill>
                            <a:srgbClr val="002060"/>
                          </a:solidFill>
                          <a:latin typeface="Arial" panose="020B0604020202020204" pitchFamily="34" charset="0"/>
                          <a:cs typeface="Arial" panose="020B0604020202020204" pitchFamily="34" charset="0"/>
                        </a:rPr>
                        <a:t> lượng </a:t>
                      </a:r>
                      <a:r>
                        <a:rPr lang="vi-VN" sz="1800" b="1" smtClean="0">
                          <a:solidFill>
                            <a:srgbClr val="002060"/>
                          </a:solidFill>
                          <a:latin typeface="Arial" panose="020B0604020202020204" pitchFamily="34" charset="0"/>
                          <a:cs typeface="Arial" panose="020B0604020202020204" pitchFamily="34" charset="0"/>
                        </a:rPr>
                        <a:t>nước</a:t>
                      </a:r>
                      <a:r>
                        <a:rPr lang="vi-VN" sz="1800" b="1">
                          <a:solidFill>
                            <a:srgbClr val="002060"/>
                          </a:solidFill>
                          <a:latin typeface="Arial" panose="020B0604020202020204" pitchFamily="34" charset="0"/>
                          <a:cs typeface="Arial" panose="020B0604020202020204" pitchFamily="34" charset="0"/>
                        </a:rPr>
                        <a:t>, </a:t>
                      </a:r>
                      <a:r>
                        <a:rPr lang="nb-NO" sz="1800" b="1">
                          <a:solidFill>
                            <a:srgbClr val="002060"/>
                          </a:solidFill>
                          <a:latin typeface="Arial" panose="020B0604020202020204" pitchFamily="34" charset="0"/>
                          <a:cs typeface="Arial" panose="020B0604020202020204" pitchFamily="34" charset="0"/>
                        </a:rPr>
                        <a:t>công lao động</a:t>
                      </a:r>
                      <a:r>
                        <a:rPr lang="vi-VN" sz="1800" b="1">
                          <a:solidFill>
                            <a:srgbClr val="002060"/>
                          </a:solidFill>
                          <a:latin typeface="Arial" panose="020B0604020202020204" pitchFamily="34" charset="0"/>
                          <a:cs typeface="Arial" panose="020B0604020202020204" pitchFamily="34" charset="0"/>
                        </a:rPr>
                        <a:t>, </a:t>
                      </a:r>
                      <a:r>
                        <a:rPr lang="nb-NO" sz="1800" b="1">
                          <a:solidFill>
                            <a:srgbClr val="002060"/>
                          </a:solidFill>
                          <a:latin typeface="Arial" panose="020B0604020202020204" pitchFamily="34" charset="0"/>
                          <a:cs typeface="Arial" panose="020B0604020202020204" pitchFamily="34" charset="0"/>
                        </a:rPr>
                        <a:t>chi phí thuốc</a:t>
                      </a:r>
                      <a:r>
                        <a:rPr lang="vi-VN" sz="1800" b="1">
                          <a:solidFill>
                            <a:srgbClr val="002060"/>
                          </a:solidFill>
                          <a:latin typeface="Arial" panose="020B0604020202020204" pitchFamily="34" charset="0"/>
                          <a:cs typeface="Arial" panose="020B0604020202020204" pitchFamily="34" charset="0"/>
                        </a:rPr>
                        <a:t>.</a:t>
                      </a:r>
                    </a:p>
                  </a:txBody>
                  <a:tcPr/>
                </a:tc>
                <a:tc>
                  <a:txBody>
                    <a:bodyPr/>
                    <a:lstStyle/>
                    <a:p>
                      <a:pPr marL="285750" indent="-285750" algn="just">
                        <a:buFont typeface="Wingdings" panose="05000000000000000000" pitchFamily="2" charset="2"/>
                        <a:buChar char="ü"/>
                      </a:pPr>
                      <a:r>
                        <a:rPr lang="vi-VN" sz="1800" b="1" kern="1200">
                          <a:solidFill>
                            <a:srgbClr val="002060"/>
                          </a:solidFill>
                          <a:effectLst/>
                          <a:latin typeface="Arial" panose="020B0604020202020204" pitchFamily="34" charset="0"/>
                          <a:ea typeface="+mn-ea"/>
                          <a:cs typeface="Arial" panose="020B0604020202020204" pitchFamily="34" charset="0"/>
                        </a:rPr>
                        <a:t>Chỉ phù hợp với nhiệt độ môi trường thấp (&lt;28</a:t>
                      </a:r>
                      <a:r>
                        <a:rPr lang="vi-VN" sz="1800" b="1" kern="1200" baseline="30000">
                          <a:solidFill>
                            <a:srgbClr val="002060"/>
                          </a:solidFill>
                          <a:effectLst/>
                          <a:latin typeface="Arial" panose="020B0604020202020204" pitchFamily="34" charset="0"/>
                          <a:ea typeface="+mn-ea"/>
                          <a:cs typeface="Arial" panose="020B0604020202020204" pitchFamily="34" charset="0"/>
                        </a:rPr>
                        <a:t>0</a:t>
                      </a:r>
                      <a:r>
                        <a:rPr lang="vi-VN" sz="1800" b="1" kern="1200">
                          <a:solidFill>
                            <a:srgbClr val="002060"/>
                          </a:solidFill>
                          <a:effectLst/>
                          <a:latin typeface="Arial" panose="020B0604020202020204" pitchFamily="34" charset="0"/>
                          <a:ea typeface="+mn-ea"/>
                          <a:cs typeface="Arial" panose="020B0604020202020204" pitchFamily="34" charset="0"/>
                        </a:rPr>
                        <a:t>C), quy mô chăn nuôi </a:t>
                      </a:r>
                      <a:r>
                        <a:rPr lang="vi-VN" sz="1800" b="1" kern="1200" smtClean="0">
                          <a:solidFill>
                            <a:srgbClr val="002060"/>
                          </a:solidFill>
                          <a:effectLst/>
                          <a:latin typeface="Arial" panose="020B0604020202020204" pitchFamily="34" charset="0"/>
                          <a:ea typeface="+mn-ea"/>
                          <a:cs typeface="Arial" panose="020B0604020202020204" pitchFamily="34" charset="0"/>
                        </a:rPr>
                        <a:t>nhỏ</a:t>
                      </a:r>
                      <a:endParaRPr lang="vi-VN" sz="1800" b="1" kern="1200">
                        <a:solidFill>
                          <a:srgbClr val="002060"/>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vi-VN" sz="1800" b="1" kern="1200">
                          <a:solidFill>
                            <a:srgbClr val="002060"/>
                          </a:solidFill>
                          <a:effectLst/>
                          <a:latin typeface="Arial" panose="020B0604020202020204" pitchFamily="34" charset="0"/>
                          <a:ea typeface="+mn-ea"/>
                          <a:cs typeface="Arial" panose="020B0604020202020204" pitchFamily="34" charset="0"/>
                        </a:rPr>
                        <a:t>Cần lượng nguyên liệu độn chuồng </a:t>
                      </a:r>
                      <a:r>
                        <a:rPr lang="vi-VN" sz="1800" b="1" kern="1200" smtClean="0">
                          <a:solidFill>
                            <a:srgbClr val="002060"/>
                          </a:solidFill>
                          <a:effectLst/>
                          <a:latin typeface="Arial" panose="020B0604020202020204" pitchFamily="34" charset="0"/>
                          <a:ea typeface="+mn-ea"/>
                          <a:cs typeface="Arial" panose="020B0604020202020204" pitchFamily="34" charset="0"/>
                        </a:rPr>
                        <a:t>lớn</a:t>
                      </a:r>
                      <a:endParaRPr lang="vi-VN" sz="1800" b="1" kern="1200">
                        <a:solidFill>
                          <a:srgbClr val="002060"/>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vi-VN" sz="1800" b="1" kern="1200">
                          <a:solidFill>
                            <a:srgbClr val="002060"/>
                          </a:solidFill>
                          <a:effectLst/>
                          <a:latin typeface="Arial" panose="020B0604020202020204" pitchFamily="34" charset="0"/>
                          <a:ea typeface="+mn-ea"/>
                          <a:cs typeface="Arial" panose="020B0604020202020204" pitchFamily="34" charset="0"/>
                        </a:rPr>
                        <a:t>Hạn chế việc tiêu độc khử trùng chuồng </a:t>
                      </a:r>
                      <a:r>
                        <a:rPr lang="vi-VN" sz="1800" b="1" kern="1200" smtClean="0">
                          <a:solidFill>
                            <a:srgbClr val="002060"/>
                          </a:solidFill>
                          <a:effectLst/>
                          <a:latin typeface="Arial" panose="020B0604020202020204" pitchFamily="34" charset="0"/>
                          <a:ea typeface="+mn-ea"/>
                          <a:cs typeface="Arial" panose="020B0604020202020204" pitchFamily="34" charset="0"/>
                        </a:rPr>
                        <a:t>nuôi</a:t>
                      </a:r>
                      <a:endParaRPr lang="vi-VN" sz="1800" b="1" kern="1200">
                        <a:solidFill>
                          <a:srgbClr val="002060"/>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vi-VN" sz="1800" b="1" kern="1200">
                          <a:solidFill>
                            <a:srgbClr val="002060"/>
                          </a:solidFill>
                          <a:effectLst/>
                          <a:latin typeface="Arial" panose="020B0604020202020204" pitchFamily="34" charset="0"/>
                          <a:ea typeface="+mn-ea"/>
                          <a:cs typeface="Arial" panose="020B0604020202020204" pitchFamily="34" charset="0"/>
                        </a:rPr>
                        <a:t>Vị trí làm chuồng phải cao, thoát </a:t>
                      </a:r>
                      <a:r>
                        <a:rPr lang="vi-VN" sz="1800" b="1" kern="1200" smtClean="0">
                          <a:solidFill>
                            <a:srgbClr val="002060"/>
                          </a:solidFill>
                          <a:effectLst/>
                          <a:latin typeface="Arial" panose="020B0604020202020204" pitchFamily="34" charset="0"/>
                          <a:ea typeface="+mn-ea"/>
                          <a:cs typeface="Arial" panose="020B0604020202020204" pitchFamily="34" charset="0"/>
                        </a:rPr>
                        <a:t>nước</a:t>
                      </a:r>
                      <a:endParaRPr lang="vi-VN" sz="1800" b="1" kern="1200">
                        <a:solidFill>
                          <a:srgbClr val="002060"/>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vi-VN" sz="1800" b="1" kern="1200">
                          <a:solidFill>
                            <a:srgbClr val="002060"/>
                          </a:solidFill>
                          <a:effectLst/>
                          <a:latin typeface="Arial" panose="020B0604020202020204" pitchFamily="34" charset="0"/>
                          <a:ea typeface="+mn-ea"/>
                          <a:cs typeface="Arial" panose="020B0604020202020204" pitchFamily="34" charset="0"/>
                        </a:rPr>
                        <a:t>Tốn diện tích chăn nuôi, không thể nuôi mật độ </a:t>
                      </a:r>
                      <a:r>
                        <a:rPr lang="vi-VN" sz="1800" b="1" kern="1200" smtClean="0">
                          <a:solidFill>
                            <a:srgbClr val="002060"/>
                          </a:solidFill>
                          <a:effectLst/>
                          <a:latin typeface="Arial" panose="020B0604020202020204" pitchFamily="34" charset="0"/>
                          <a:ea typeface="+mn-ea"/>
                          <a:cs typeface="Arial" panose="020B0604020202020204" pitchFamily="34" charset="0"/>
                        </a:rPr>
                        <a:t>cao</a:t>
                      </a:r>
                      <a:endParaRPr lang="vi-VN" sz="1800" b="1" kern="1200">
                        <a:solidFill>
                          <a:srgbClr val="002060"/>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vi-VN" sz="1800" b="1" kern="1200" smtClean="0">
                          <a:solidFill>
                            <a:srgbClr val="002060"/>
                          </a:solidFill>
                          <a:effectLst/>
                          <a:latin typeface="Arial" panose="020B0604020202020204" pitchFamily="34" charset="0"/>
                          <a:ea typeface="+mn-ea"/>
                          <a:cs typeface="Arial" panose="020B0604020202020204" pitchFamily="34" charset="0"/>
                        </a:rPr>
                        <a:t>Phải</a:t>
                      </a:r>
                      <a:r>
                        <a:rPr lang="vi-VN" sz="1800" b="1" kern="1200" baseline="0" smtClean="0">
                          <a:solidFill>
                            <a:srgbClr val="002060"/>
                          </a:solidFill>
                          <a:effectLst/>
                          <a:latin typeface="Arial" panose="020B0604020202020204" pitchFamily="34" charset="0"/>
                          <a:ea typeface="+mn-ea"/>
                          <a:cs typeface="Arial" panose="020B0604020202020204" pitchFamily="34" charset="0"/>
                        </a:rPr>
                        <a:t> </a:t>
                      </a:r>
                      <a:r>
                        <a:rPr lang="vi-VN" sz="1800" b="1" kern="1200" smtClean="0">
                          <a:solidFill>
                            <a:srgbClr val="002060"/>
                          </a:solidFill>
                          <a:effectLst/>
                          <a:latin typeface="Arial" panose="020B0604020202020204" pitchFamily="34" charset="0"/>
                          <a:ea typeface="+mn-ea"/>
                          <a:cs typeface="Arial" panose="020B0604020202020204" pitchFamily="34" charset="0"/>
                        </a:rPr>
                        <a:t>tuân </a:t>
                      </a:r>
                      <a:r>
                        <a:rPr lang="vi-VN" sz="1800" b="1" kern="1200">
                          <a:solidFill>
                            <a:srgbClr val="002060"/>
                          </a:solidFill>
                          <a:effectLst/>
                          <a:latin typeface="Arial" panose="020B0604020202020204" pitchFamily="34" charset="0"/>
                          <a:ea typeface="+mn-ea"/>
                          <a:cs typeface="Arial" panose="020B0604020202020204" pitchFamily="34" charset="0"/>
                        </a:rPr>
                        <a:t>thủ kỹ thuật sử dụng và bảo quản đệm lót để phát huy khả năng phân hủy chất thải của vi sinh vật trong đệm </a:t>
                      </a:r>
                      <a:r>
                        <a:rPr lang="vi-VN" sz="1800" b="1" kern="1200" smtClean="0">
                          <a:solidFill>
                            <a:srgbClr val="002060"/>
                          </a:solidFill>
                          <a:effectLst/>
                          <a:latin typeface="Arial" panose="020B0604020202020204" pitchFamily="34" charset="0"/>
                          <a:ea typeface="+mn-ea"/>
                          <a:cs typeface="Arial" panose="020B0604020202020204" pitchFamily="34" charset="0"/>
                        </a:rPr>
                        <a:t>lót.</a:t>
                      </a:r>
                      <a:endParaRPr lang="vi-VN" b="1">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bl>
          </a:graphicData>
        </a:graphic>
      </p:graphicFrame>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8141452" y="2372607"/>
            <a:ext cx="3848668" cy="3018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12"/>
          </p:nvPr>
        </p:nvSpPr>
        <p:spPr/>
        <p:txBody>
          <a:bodyPr/>
          <a:lstStyle/>
          <a:p>
            <a:fld id="{5431A064-5CDF-450E-BE89-B44866A0C1F2}" type="slidenum">
              <a:rPr lang="en-US" smtClean="0"/>
              <a:pPr/>
              <a:t>46</a:t>
            </a:fld>
            <a:endParaRPr lang="en-US"/>
          </a:p>
        </p:txBody>
      </p:sp>
    </p:spTree>
    <p:extLst>
      <p:ext uri="{BB962C8B-B14F-4D97-AF65-F5344CB8AC3E}">
        <p14:creationId xmlns:p14="http://schemas.microsoft.com/office/powerpoint/2010/main" val="20380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95594690"/>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6" name="AutoShape 2" descr="Tư vấn, thiết kế thi công xử lý khí thải đạt tiêu chuẩn -  cokhimoitruong.com.vn"/>
          <p:cNvSpPr>
            <a:spLocks noChangeAspect="1" noChangeArrowheads="1"/>
          </p:cNvSpPr>
          <p:nvPr/>
        </p:nvSpPr>
        <p:spPr bwMode="auto">
          <a:xfrm>
            <a:off x="155575" y="-776288"/>
            <a:ext cx="2838450"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4" descr="Tư vấn, thiết kế thi công xử lý khí thải đạt tiêu chuẩn -  cokhimoitruong.com.vn"/>
          <p:cNvSpPr>
            <a:spLocks noChangeAspect="1" noChangeArrowheads="1"/>
          </p:cNvSpPr>
          <p:nvPr/>
        </p:nvSpPr>
        <p:spPr bwMode="auto">
          <a:xfrm>
            <a:off x="307975" y="-623888"/>
            <a:ext cx="2838450"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Slide Number Placeholder 2"/>
          <p:cNvSpPr>
            <a:spLocks noGrp="1"/>
          </p:cNvSpPr>
          <p:nvPr>
            <p:ph type="sldNum" sz="quarter" idx="12"/>
          </p:nvPr>
        </p:nvSpPr>
        <p:spPr/>
        <p:txBody>
          <a:bodyPr/>
          <a:lstStyle/>
          <a:p>
            <a:fld id="{5431A064-5CDF-450E-BE89-B44866A0C1F2}" type="slidenum">
              <a:rPr lang="en-US" smtClean="0"/>
              <a:pPr/>
              <a:t>47</a:t>
            </a:fld>
            <a:endParaRPr lang="en-US"/>
          </a:p>
        </p:txBody>
      </p:sp>
      <p:sp>
        <p:nvSpPr>
          <p:cNvPr id="12" name="Rectangle 11">
            <a:extLst>
              <a:ext uri="{FF2B5EF4-FFF2-40B4-BE49-F238E27FC236}">
                <a16:creationId xmlns="" xmlns:a16="http://schemas.microsoft.com/office/drawing/2014/main" id="{B3C0B02C-A152-496F-9502-33CA88E2869C}"/>
              </a:ext>
            </a:extLst>
          </p:cNvPr>
          <p:cNvSpPr/>
          <p:nvPr/>
        </p:nvSpPr>
        <p:spPr>
          <a:xfrm>
            <a:off x="1574800" y="264102"/>
            <a:ext cx="893652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5.</a:t>
            </a:r>
            <a:r>
              <a:rPr lang="vi-VN" sz="2400" b="1">
                <a:solidFill>
                  <a:schemeClr val="bg1"/>
                </a:solidFill>
                <a:latin typeface="Arial "/>
                <a:ea typeface="Roboto"/>
              </a:rPr>
              <a:t> </a:t>
            </a:r>
            <a:r>
              <a:rPr lang="en-US" sz="2400" b="1">
                <a:solidFill>
                  <a:schemeClr val="bg1"/>
                </a:solidFill>
                <a:latin typeface="Arial "/>
                <a:ea typeface="Roboto"/>
              </a:rPr>
              <a:t>XỬ LÝ KHÍ THẢI TRONG CHĂN NUÔI</a:t>
            </a:r>
            <a:endParaRPr lang="vi-VN" sz="2400" b="1" dirty="0">
              <a:solidFill>
                <a:schemeClr val="bg1"/>
              </a:solidFill>
              <a:latin typeface="Arial "/>
              <a:ea typeface="Roboto"/>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0044" y="1262130"/>
            <a:ext cx="4920164" cy="5030979"/>
          </a:xfrm>
          <a:prstGeom prst="rect">
            <a:avLst/>
          </a:prstGeom>
        </p:spPr>
      </p:pic>
    </p:spTree>
    <p:extLst>
      <p:ext uri="{BB962C8B-B14F-4D97-AF65-F5344CB8AC3E}">
        <p14:creationId xmlns:p14="http://schemas.microsoft.com/office/powerpoint/2010/main" val="2038053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5002441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628690" y="233721"/>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5.</a:t>
            </a:r>
            <a:r>
              <a:rPr lang="vi-VN" sz="2400" b="1">
                <a:solidFill>
                  <a:schemeClr val="bg1"/>
                </a:solidFill>
                <a:latin typeface="Arial "/>
                <a:ea typeface="Roboto"/>
              </a:rPr>
              <a:t> </a:t>
            </a:r>
            <a:r>
              <a:rPr lang="en-US" sz="2400" b="1">
                <a:solidFill>
                  <a:schemeClr val="bg1"/>
                </a:solidFill>
                <a:latin typeface="Arial "/>
                <a:ea typeface="Roboto"/>
              </a:rPr>
              <a:t>XỬ LÝ KHÍ THẢI TRONG CHĂN NUÔI</a:t>
            </a:r>
            <a:endParaRPr lang="vi-VN" sz="2400" b="1" dirty="0">
              <a:solidFill>
                <a:schemeClr val="bg1"/>
              </a:solidFill>
              <a:latin typeface="Arial "/>
              <a:ea typeface="Roboto"/>
            </a:endParaRPr>
          </a:p>
        </p:txBody>
      </p:sp>
      <p:sp>
        <p:nvSpPr>
          <p:cNvPr id="6" name="Explosion 2 5"/>
          <p:cNvSpPr/>
          <p:nvPr/>
        </p:nvSpPr>
        <p:spPr>
          <a:xfrm>
            <a:off x="111310" y="932256"/>
            <a:ext cx="4751902" cy="3739487"/>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C00000"/>
                </a:solidFill>
              </a:rPr>
              <a:t>Tại sao chuồng nuôi lợn thường có mùi hôi?</a:t>
            </a:r>
            <a:endParaRPr lang="vi-VN" sz="2000">
              <a:solidFill>
                <a:srgbClr val="C00000"/>
              </a:solidFill>
            </a:endParaRPr>
          </a:p>
        </p:txBody>
      </p:sp>
      <p:sp>
        <p:nvSpPr>
          <p:cNvPr id="7" name="TextBox 6"/>
          <p:cNvSpPr txBox="1"/>
          <p:nvPr/>
        </p:nvSpPr>
        <p:spPr>
          <a:xfrm>
            <a:off x="5076967" y="1419366"/>
            <a:ext cx="6441743" cy="2248693"/>
          </a:xfrm>
          <a:prstGeom prst="rect">
            <a:avLst/>
          </a:prstGeom>
          <a:noFill/>
        </p:spPr>
        <p:txBody>
          <a:bodyPr wrap="square" rtlCol="0">
            <a:spAutoFit/>
          </a:bodyPr>
          <a:lstStyle/>
          <a:p>
            <a:pPr lvl="0">
              <a:lnSpc>
                <a:spcPct val="150000"/>
              </a:lnSpc>
            </a:pPr>
            <a:r>
              <a:rPr lang="vi-VN" sz="2400" b="1">
                <a:solidFill>
                  <a:srgbClr val="002060"/>
                </a:solidFill>
              </a:rPr>
              <a:t>Do hỗn hợp khí sinh ra trong:</a:t>
            </a:r>
          </a:p>
          <a:p>
            <a:pPr marL="342900" indent="-342900">
              <a:lnSpc>
                <a:spcPct val="150000"/>
              </a:lnSpc>
              <a:buFont typeface="Wingdings" panose="05000000000000000000" pitchFamily="2" charset="2"/>
              <a:buChar char="ü"/>
            </a:pPr>
            <a:r>
              <a:rPr lang="en-US" sz="2400" b="1">
                <a:solidFill>
                  <a:srgbClr val="002060"/>
                </a:solidFill>
              </a:rPr>
              <a:t>Q</a:t>
            </a:r>
            <a:r>
              <a:rPr lang="vi-VN" sz="2400" b="1">
                <a:solidFill>
                  <a:srgbClr val="002060"/>
                </a:solidFill>
              </a:rPr>
              <a:t>uá trình thối rữa chất hữu cơ trong phân, nước tiểu, thức ăn thừa...</a:t>
            </a:r>
          </a:p>
          <a:p>
            <a:pPr marL="342900" lvl="0" indent="-342900">
              <a:lnSpc>
                <a:spcPct val="150000"/>
              </a:lnSpc>
              <a:buFont typeface="Wingdings" panose="05000000000000000000" pitchFamily="2" charset="2"/>
              <a:buChar char="ü"/>
            </a:pPr>
            <a:r>
              <a:rPr lang="en-US" sz="2400" b="1">
                <a:solidFill>
                  <a:srgbClr val="002060"/>
                </a:solidFill>
              </a:rPr>
              <a:t>Q</a:t>
            </a:r>
            <a:r>
              <a:rPr lang="vi-VN" sz="2400" b="1">
                <a:solidFill>
                  <a:srgbClr val="002060"/>
                </a:solidFill>
              </a:rPr>
              <a:t>uá trình phân hủy chất thải chăn nuôi</a:t>
            </a:r>
            <a:r>
              <a:rPr lang="en-US" sz="2400" b="1">
                <a:solidFill>
                  <a:srgbClr val="002060"/>
                </a:solidFill>
              </a:rPr>
              <a:t>.</a:t>
            </a:r>
            <a:endParaRPr lang="vi-VN" sz="2400" b="1">
              <a:solidFill>
                <a:srgbClr val="002060"/>
              </a:solidFill>
            </a:endParaRPr>
          </a:p>
        </p:txBody>
      </p:sp>
      <p:sp>
        <p:nvSpPr>
          <p:cNvPr id="8" name="Wave 7"/>
          <p:cNvSpPr/>
          <p:nvPr/>
        </p:nvSpPr>
        <p:spPr>
          <a:xfrm>
            <a:off x="3295871" y="4001164"/>
            <a:ext cx="8557145" cy="2060812"/>
          </a:xfrm>
          <a:prstGeom prst="wav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000" b="1" i="1">
                <a:solidFill>
                  <a:srgbClr val="C00000"/>
                </a:solidFill>
              </a:rPr>
              <a:t>Các khí thải chăn nuôi </a:t>
            </a:r>
            <a:r>
              <a:rPr lang="vi-VN" sz="2000" b="1" i="1" smtClean="0">
                <a:solidFill>
                  <a:srgbClr val="C00000"/>
                </a:solidFill>
              </a:rPr>
              <a:t>gây hại </a:t>
            </a:r>
            <a:r>
              <a:rPr lang="vi-VN" sz="2000" b="1" i="1">
                <a:solidFill>
                  <a:srgbClr val="C00000"/>
                </a:solidFill>
              </a:rPr>
              <a:t>cho lợn, cho người và môi trường</a:t>
            </a:r>
            <a:r>
              <a:rPr lang="vi-VN" sz="2000" b="1" i="1" smtClean="0">
                <a:solidFill>
                  <a:srgbClr val="C00000"/>
                </a:solidFill>
              </a:rPr>
              <a:t>!</a:t>
            </a:r>
            <a:endParaRPr lang="vi-VN" sz="2000" b="1" i="1">
              <a:solidFill>
                <a:srgbClr val="C00000"/>
              </a:solidFill>
            </a:endParaRPr>
          </a:p>
        </p:txBody>
      </p:sp>
      <p:sp>
        <p:nvSpPr>
          <p:cNvPr id="3" name="Slide Number Placeholder 2"/>
          <p:cNvSpPr>
            <a:spLocks noGrp="1"/>
          </p:cNvSpPr>
          <p:nvPr>
            <p:ph type="sldNum" sz="quarter" idx="12"/>
          </p:nvPr>
        </p:nvSpPr>
        <p:spPr/>
        <p:txBody>
          <a:bodyPr/>
          <a:lstStyle/>
          <a:p>
            <a:fld id="{5431A064-5CDF-450E-BE89-B44866A0C1F2}" type="slidenum">
              <a:rPr lang="en-US" smtClean="0"/>
              <a:pPr/>
              <a:t>48</a:t>
            </a:fld>
            <a:endParaRPr lang="en-US"/>
          </a:p>
        </p:txBody>
      </p:sp>
    </p:spTree>
    <p:extLst>
      <p:ext uri="{BB962C8B-B14F-4D97-AF65-F5344CB8AC3E}">
        <p14:creationId xmlns:p14="http://schemas.microsoft.com/office/powerpoint/2010/main" val="34679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5002441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679965" y="227065"/>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5.</a:t>
            </a:r>
            <a:r>
              <a:rPr lang="vi-VN" sz="2400" b="1">
                <a:solidFill>
                  <a:schemeClr val="bg1"/>
                </a:solidFill>
                <a:latin typeface="Arial "/>
                <a:ea typeface="Roboto"/>
              </a:rPr>
              <a:t> </a:t>
            </a:r>
            <a:r>
              <a:rPr lang="en-US" sz="2400" b="1">
                <a:solidFill>
                  <a:schemeClr val="bg1"/>
                </a:solidFill>
                <a:latin typeface="Arial "/>
                <a:ea typeface="Roboto"/>
              </a:rPr>
              <a:t>XỬ LÝ KHÍ THẢI TRONG CHĂN NUÔI</a:t>
            </a:r>
            <a:endParaRPr lang="vi-VN" sz="2400" b="1" dirty="0">
              <a:solidFill>
                <a:schemeClr val="bg1"/>
              </a:solidFill>
              <a:latin typeface="Arial "/>
              <a:ea typeface="Roboto"/>
            </a:endParaRPr>
          </a:p>
        </p:txBody>
      </p:sp>
      <p:sp>
        <p:nvSpPr>
          <p:cNvPr id="3" name="TextBox 2"/>
          <p:cNvSpPr txBox="1"/>
          <p:nvPr/>
        </p:nvSpPr>
        <p:spPr>
          <a:xfrm>
            <a:off x="748146" y="1323833"/>
            <a:ext cx="10583577" cy="3439403"/>
          </a:xfrm>
          <a:prstGeom prst="rect">
            <a:avLst/>
          </a:prstGeom>
          <a:noFill/>
        </p:spPr>
        <p:txBody>
          <a:bodyPr wrap="square" rtlCol="0">
            <a:spAutoFit/>
          </a:bodyPr>
          <a:lstStyle/>
          <a:p>
            <a:pPr>
              <a:lnSpc>
                <a:spcPts val="2700"/>
              </a:lnSpc>
              <a:spcBef>
                <a:spcPts val="600"/>
              </a:spcBef>
              <a:spcAft>
                <a:spcPts val="600"/>
              </a:spcAft>
            </a:pPr>
            <a:r>
              <a:rPr lang="vi-VN" sz="2000" b="1">
                <a:solidFill>
                  <a:srgbClr val="C00000"/>
                </a:solidFill>
              </a:rPr>
              <a:t>Yếu tố ảnh hưởng đến sự tạo thành và phát tán khí thải chăn nuôi lợn:</a:t>
            </a:r>
          </a:p>
          <a:p>
            <a:pPr marL="342900" lvl="0" indent="-342900" algn="just">
              <a:lnSpc>
                <a:spcPts val="2700"/>
              </a:lnSpc>
              <a:spcBef>
                <a:spcPts val="6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Thức ăn và nước </a:t>
            </a:r>
            <a:r>
              <a:rPr lang="vi-VN" sz="2000" b="1" smtClean="0">
                <a:solidFill>
                  <a:srgbClr val="002060"/>
                </a:solidFill>
                <a:latin typeface="Arial" panose="020B0604020202020204" pitchFamily="34" charset="0"/>
                <a:cs typeface="Arial" panose="020B0604020202020204" pitchFamily="34" charset="0"/>
              </a:rPr>
              <a:t>uống</a:t>
            </a:r>
            <a:endParaRPr lang="vi-VN" sz="2000" b="1">
              <a:solidFill>
                <a:srgbClr val="002060"/>
              </a:solidFill>
              <a:latin typeface="Arial" panose="020B0604020202020204" pitchFamily="34" charset="0"/>
              <a:cs typeface="Arial" panose="020B0604020202020204" pitchFamily="34" charset="0"/>
            </a:endParaRPr>
          </a:p>
          <a:p>
            <a:pPr marL="342900" indent="-342900">
              <a:lnSpc>
                <a:spcPts val="2700"/>
              </a:lnSpc>
              <a:spcBef>
                <a:spcPts val="6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Phân và nước </a:t>
            </a:r>
            <a:r>
              <a:rPr lang="vi-VN" sz="2000" b="1" smtClean="0">
                <a:solidFill>
                  <a:srgbClr val="002060"/>
                </a:solidFill>
                <a:latin typeface="Arial" panose="020B0604020202020204" pitchFamily="34" charset="0"/>
                <a:cs typeface="Arial" panose="020B0604020202020204" pitchFamily="34" charset="0"/>
              </a:rPr>
              <a:t>tiểu</a:t>
            </a:r>
            <a:endParaRPr lang="vi-VN" sz="2000" b="1">
              <a:solidFill>
                <a:srgbClr val="002060"/>
              </a:solidFill>
              <a:latin typeface="Arial" panose="020B0604020202020204" pitchFamily="34" charset="0"/>
              <a:cs typeface="Arial" panose="020B0604020202020204" pitchFamily="34" charset="0"/>
            </a:endParaRPr>
          </a:p>
          <a:p>
            <a:pPr marL="342900" indent="-342900">
              <a:lnSpc>
                <a:spcPts val="2700"/>
              </a:lnSpc>
              <a:spcBef>
                <a:spcPts val="6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Nước thải chăn </a:t>
            </a:r>
            <a:r>
              <a:rPr lang="vi-VN" sz="2000" b="1" smtClean="0">
                <a:solidFill>
                  <a:srgbClr val="002060"/>
                </a:solidFill>
                <a:latin typeface="Arial" panose="020B0604020202020204" pitchFamily="34" charset="0"/>
                <a:cs typeface="Arial" panose="020B0604020202020204" pitchFamily="34" charset="0"/>
              </a:rPr>
              <a:t>nuôi</a:t>
            </a:r>
            <a:endParaRPr lang="vi-VN" sz="2000" b="1">
              <a:solidFill>
                <a:srgbClr val="002060"/>
              </a:solidFill>
              <a:latin typeface="Arial" panose="020B0604020202020204" pitchFamily="34" charset="0"/>
              <a:cs typeface="Arial" panose="020B0604020202020204" pitchFamily="34" charset="0"/>
            </a:endParaRPr>
          </a:p>
          <a:p>
            <a:pPr marL="342900" lvl="0" indent="-342900" algn="just">
              <a:lnSpc>
                <a:spcPts val="2700"/>
              </a:lnSpc>
              <a:spcBef>
                <a:spcPts val="6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Bản thân con vật: trạng thái sức khỏe và giai đoạn sinh trưởng của </a:t>
            </a:r>
            <a:r>
              <a:rPr lang="vi-VN" sz="2000" b="1" smtClean="0">
                <a:solidFill>
                  <a:srgbClr val="002060"/>
                </a:solidFill>
                <a:latin typeface="Arial" panose="020B0604020202020204" pitchFamily="34" charset="0"/>
                <a:cs typeface="Arial" panose="020B0604020202020204" pitchFamily="34" charset="0"/>
              </a:rPr>
              <a:t>lợn</a:t>
            </a:r>
            <a:endParaRPr lang="vi-VN" sz="2000" b="1">
              <a:solidFill>
                <a:srgbClr val="002060"/>
              </a:solidFill>
              <a:latin typeface="Arial" panose="020B0604020202020204" pitchFamily="34" charset="0"/>
              <a:cs typeface="Arial" panose="020B0604020202020204" pitchFamily="34" charset="0"/>
            </a:endParaRPr>
          </a:p>
          <a:p>
            <a:pPr marL="342900" lvl="0" indent="-342900">
              <a:lnSpc>
                <a:spcPts val="2700"/>
              </a:lnSpc>
              <a:spcBef>
                <a:spcPts val="6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P</a:t>
            </a:r>
            <a:r>
              <a:rPr lang="vi-VN" sz="2000" b="1">
                <a:solidFill>
                  <a:srgbClr val="002060"/>
                </a:solidFill>
                <a:latin typeface="Arial" panose="020B0604020202020204" pitchFamily="34" charset="0"/>
                <a:cs typeface="Arial" panose="020B0604020202020204" pitchFamily="34" charset="0"/>
              </a:rPr>
              <a:t>hương thức </a:t>
            </a:r>
            <a:r>
              <a:rPr lang="vi-VN" sz="2000" b="1" smtClean="0">
                <a:solidFill>
                  <a:srgbClr val="002060"/>
                </a:solidFill>
                <a:latin typeface="Arial" panose="020B0604020202020204" pitchFamily="34" charset="0"/>
                <a:cs typeface="Arial" panose="020B0604020202020204" pitchFamily="34" charset="0"/>
              </a:rPr>
              <a:t>nuôi</a:t>
            </a:r>
            <a:endParaRPr lang="vi-VN" sz="2000" b="1">
              <a:solidFill>
                <a:srgbClr val="002060"/>
              </a:solidFill>
              <a:latin typeface="Arial" panose="020B0604020202020204" pitchFamily="34" charset="0"/>
              <a:cs typeface="Arial" panose="020B0604020202020204" pitchFamily="34" charset="0"/>
            </a:endParaRPr>
          </a:p>
          <a:p>
            <a:pPr marL="342900" indent="-342900">
              <a:lnSpc>
                <a:spcPts val="2700"/>
              </a:lnSpc>
              <a:spcBef>
                <a:spcPts val="6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Chuồng nuôi: </a:t>
            </a:r>
            <a:r>
              <a:rPr lang="nb-NO" sz="2000" b="1" smtClean="0">
                <a:solidFill>
                  <a:srgbClr val="002060"/>
                </a:solidFill>
                <a:latin typeface="Arial" panose="020B0604020202020204" pitchFamily="34" charset="0"/>
                <a:cs typeface="Arial" panose="020B0604020202020204" pitchFamily="34" charset="0"/>
              </a:rPr>
              <a:t>chuồng </a:t>
            </a:r>
            <a:r>
              <a:rPr lang="nb-NO" sz="2000" b="1">
                <a:solidFill>
                  <a:srgbClr val="002060"/>
                </a:solidFill>
                <a:latin typeface="Arial" panose="020B0604020202020204" pitchFamily="34" charset="0"/>
                <a:cs typeface="Arial" panose="020B0604020202020204" pitchFamily="34" charset="0"/>
              </a:rPr>
              <a:t>sàn, chuồng kín</a:t>
            </a:r>
            <a:r>
              <a:rPr lang="vi-VN" sz="2000" b="1">
                <a:solidFill>
                  <a:srgbClr val="002060"/>
                </a:solidFill>
                <a:latin typeface="Arial" panose="020B0604020202020204" pitchFamily="34" charset="0"/>
                <a:cs typeface="Arial" panose="020B0604020202020204" pitchFamily="34" charset="0"/>
              </a:rPr>
              <a:t>, chuồng </a:t>
            </a:r>
            <a:r>
              <a:rPr lang="vi-VN" sz="2000" b="1" smtClean="0">
                <a:solidFill>
                  <a:srgbClr val="002060"/>
                </a:solidFill>
                <a:latin typeface="Arial" panose="020B0604020202020204" pitchFamily="34" charset="0"/>
                <a:cs typeface="Arial" panose="020B0604020202020204" pitchFamily="34" charset="0"/>
              </a:rPr>
              <a:t>hở</a:t>
            </a:r>
            <a:r>
              <a:rPr lang="en-US" sz="2000" b="1" smtClean="0">
                <a:solidFill>
                  <a:srgbClr val="002060"/>
                </a:solidFill>
                <a:latin typeface="Arial" panose="020B0604020202020204" pitchFamily="34" charset="0"/>
                <a:cs typeface="Arial" panose="020B0604020202020204" pitchFamily="34" charset="0"/>
              </a:rPr>
              <a:t>.</a:t>
            </a:r>
            <a:endParaRPr lang="vi-VN" sz="2000" b="1">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49</a:t>
            </a:fld>
            <a:endParaRPr lang="en-US"/>
          </a:p>
        </p:txBody>
      </p:sp>
    </p:spTree>
    <p:extLst>
      <p:ext uri="{BB962C8B-B14F-4D97-AF65-F5344CB8AC3E}">
        <p14:creationId xmlns:p14="http://schemas.microsoft.com/office/powerpoint/2010/main" val="34679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15325791"/>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235833" y="228319"/>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3. </a:t>
            </a:r>
            <a:r>
              <a:rPr lang="en-US" sz="2400" b="1">
                <a:solidFill>
                  <a:schemeClr val="bg1"/>
                </a:solidFill>
                <a:latin typeface="Arial "/>
                <a:ea typeface="Roboto"/>
              </a:rPr>
              <a:t>ẢNH H</a:t>
            </a:r>
            <a:r>
              <a:rPr lang="vi-VN" sz="2400" b="1">
                <a:solidFill>
                  <a:schemeClr val="bg1"/>
                </a:solidFill>
                <a:latin typeface="Arial "/>
                <a:ea typeface="Roboto"/>
              </a:rPr>
              <a:t>Ư</a:t>
            </a:r>
            <a:r>
              <a:rPr lang="en-US" sz="2400" b="1">
                <a:solidFill>
                  <a:schemeClr val="bg1"/>
                </a:solidFill>
                <a:latin typeface="Arial "/>
                <a:ea typeface="Roboto"/>
              </a:rPr>
              <a:t>ỞNG CỦA CHẤT THẢI CHĂN NUÔI LỢN </a:t>
            </a:r>
            <a:endParaRPr lang="vi-VN" sz="2400" b="1" dirty="0">
              <a:solidFill>
                <a:schemeClr val="bg1"/>
              </a:solidFill>
              <a:latin typeface="Arial "/>
              <a:ea typeface="Roboto"/>
            </a:endParaRPr>
          </a:p>
        </p:txBody>
      </p:sp>
      <p:sp>
        <p:nvSpPr>
          <p:cNvPr id="7" name="TextBox 6"/>
          <p:cNvSpPr txBox="1"/>
          <p:nvPr/>
        </p:nvSpPr>
        <p:spPr>
          <a:xfrm>
            <a:off x="3397541" y="1590402"/>
            <a:ext cx="8275903" cy="3293209"/>
          </a:xfrm>
          <a:prstGeom prst="rect">
            <a:avLst/>
          </a:prstGeom>
          <a:noFill/>
        </p:spPr>
        <p:txBody>
          <a:bodyPr wrap="square" rtlCol="0">
            <a:spAutoFit/>
          </a:bodyPr>
          <a:lstStyle/>
          <a:p>
            <a:pPr>
              <a:spcBef>
                <a:spcPts val="600"/>
              </a:spcBef>
              <a:spcAft>
                <a:spcPts val="600"/>
              </a:spcAft>
            </a:pPr>
            <a:r>
              <a:rPr lang="vi-VN" sz="2800" b="1">
                <a:solidFill>
                  <a:srgbClr val="0000CC"/>
                </a:solidFill>
              </a:rPr>
              <a:t>Thảo luận</a:t>
            </a:r>
            <a:r>
              <a:rPr lang="en-US" sz="2800" b="1">
                <a:solidFill>
                  <a:srgbClr val="0000CC"/>
                </a:solidFill>
              </a:rPr>
              <a:t>:</a:t>
            </a:r>
            <a:endParaRPr lang="vi-VN" sz="2800" b="1"/>
          </a:p>
          <a:p>
            <a:pPr>
              <a:spcBef>
                <a:spcPts val="600"/>
              </a:spcBef>
              <a:spcAft>
                <a:spcPts val="600"/>
              </a:spcAft>
            </a:pPr>
            <a:r>
              <a:rPr lang="vi-VN" sz="2800" b="1">
                <a:solidFill>
                  <a:srgbClr val="002060"/>
                </a:solidFill>
              </a:rPr>
              <a:t>Chất thải chăn nuôi lợn ảnh hưởng như thế nào đến:</a:t>
            </a:r>
          </a:p>
          <a:p>
            <a:pPr marL="457200" indent="-457200">
              <a:spcBef>
                <a:spcPts val="600"/>
              </a:spcBef>
              <a:spcAft>
                <a:spcPts val="600"/>
              </a:spcAft>
              <a:buAutoNum type="arabicParenBoth"/>
            </a:pPr>
            <a:r>
              <a:rPr lang="en-US" sz="2800" b="1">
                <a:solidFill>
                  <a:srgbClr val="002060"/>
                </a:solidFill>
              </a:rPr>
              <a:t> </a:t>
            </a:r>
            <a:r>
              <a:rPr lang="vi-VN" sz="2800" b="1">
                <a:solidFill>
                  <a:srgbClr val="002060"/>
                </a:solidFill>
              </a:rPr>
              <a:t>Môi trường </a:t>
            </a:r>
            <a:r>
              <a:rPr lang="vi-VN" sz="2800" b="1" smtClean="0">
                <a:solidFill>
                  <a:srgbClr val="002060"/>
                </a:solidFill>
              </a:rPr>
              <a:t>sống</a:t>
            </a:r>
            <a:endParaRPr lang="vi-VN" sz="2800" b="1">
              <a:solidFill>
                <a:srgbClr val="002060"/>
              </a:solidFill>
            </a:endParaRPr>
          </a:p>
          <a:p>
            <a:pPr marL="457200" indent="-457200">
              <a:spcBef>
                <a:spcPts val="600"/>
              </a:spcBef>
              <a:spcAft>
                <a:spcPts val="600"/>
              </a:spcAft>
              <a:buAutoNum type="arabicParenBoth"/>
            </a:pPr>
            <a:r>
              <a:rPr lang="en-US" sz="2800" b="1">
                <a:solidFill>
                  <a:srgbClr val="002060"/>
                </a:solidFill>
              </a:rPr>
              <a:t> </a:t>
            </a:r>
            <a:r>
              <a:rPr lang="vi-VN" sz="2800" b="1">
                <a:solidFill>
                  <a:srgbClr val="002060"/>
                </a:solidFill>
              </a:rPr>
              <a:t>Vật </a:t>
            </a:r>
            <a:r>
              <a:rPr lang="vi-VN" sz="2800" b="1" smtClean="0">
                <a:solidFill>
                  <a:srgbClr val="002060"/>
                </a:solidFill>
              </a:rPr>
              <a:t>nuôi</a:t>
            </a:r>
            <a:endParaRPr lang="vi-VN" sz="2800" b="1">
              <a:solidFill>
                <a:srgbClr val="002060"/>
              </a:solidFill>
            </a:endParaRPr>
          </a:p>
          <a:p>
            <a:pPr marL="457200" indent="-457200">
              <a:spcBef>
                <a:spcPts val="600"/>
              </a:spcBef>
              <a:spcAft>
                <a:spcPts val="600"/>
              </a:spcAft>
              <a:buAutoNum type="arabicParenBoth"/>
            </a:pPr>
            <a:r>
              <a:rPr lang="en-US" sz="2800" b="1">
                <a:solidFill>
                  <a:srgbClr val="002060"/>
                </a:solidFill>
              </a:rPr>
              <a:t> </a:t>
            </a:r>
            <a:r>
              <a:rPr lang="vi-VN" sz="2800" b="1">
                <a:solidFill>
                  <a:srgbClr val="002060"/>
                </a:solidFill>
              </a:rPr>
              <a:t>Sức khỏe con </a:t>
            </a:r>
            <a:r>
              <a:rPr lang="vi-VN" sz="2800" b="1" smtClean="0">
                <a:solidFill>
                  <a:srgbClr val="002060"/>
                </a:solidFill>
              </a:rPr>
              <a:t>người</a:t>
            </a:r>
            <a:endParaRPr lang="vi-VN" sz="2800" b="1">
              <a:solidFill>
                <a:srgbClr val="002060"/>
              </a:solidFill>
            </a:endParaRPr>
          </a:p>
        </p:txBody>
      </p:sp>
      <p:sp>
        <p:nvSpPr>
          <p:cNvPr id="3" name="Slide Number Placeholder 2"/>
          <p:cNvSpPr>
            <a:spLocks noGrp="1"/>
          </p:cNvSpPr>
          <p:nvPr>
            <p:ph type="sldNum" sz="quarter" idx="12"/>
          </p:nvPr>
        </p:nvSpPr>
        <p:spPr/>
        <p:txBody>
          <a:bodyPr/>
          <a:lstStyle/>
          <a:p>
            <a:fld id="{5431A064-5CDF-450E-BE89-B44866A0C1F2}" type="slidenum">
              <a:rPr lang="en-US" smtClean="0"/>
              <a:pPr/>
              <a:t>5</a:t>
            </a:fld>
            <a:endParaRPr lang="en-US"/>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57" y="1590402"/>
            <a:ext cx="3018806" cy="3182203"/>
          </a:xfrm>
          <a:prstGeom prst="rect">
            <a:avLst/>
          </a:prstGeom>
        </p:spPr>
      </p:pic>
    </p:spTree>
    <p:extLst>
      <p:ext uri="{BB962C8B-B14F-4D97-AF65-F5344CB8AC3E}">
        <p14:creationId xmlns:p14="http://schemas.microsoft.com/office/powerpoint/2010/main" val="1904007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46299655"/>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41438" y="209605"/>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5.</a:t>
            </a:r>
            <a:r>
              <a:rPr lang="vi-VN" sz="2400" b="1">
                <a:solidFill>
                  <a:schemeClr val="bg1"/>
                </a:solidFill>
                <a:latin typeface="Arial "/>
                <a:ea typeface="Roboto"/>
              </a:rPr>
              <a:t> </a:t>
            </a:r>
            <a:r>
              <a:rPr lang="en-US" sz="2400" b="1">
                <a:solidFill>
                  <a:schemeClr val="bg1"/>
                </a:solidFill>
                <a:latin typeface="Arial "/>
                <a:ea typeface="Roboto"/>
              </a:rPr>
              <a:t>XỬ LÝ KHÍ THẢI TRONG CHĂN NUÔI</a:t>
            </a:r>
            <a:endParaRPr lang="vi-VN" sz="2400" b="1" dirty="0">
              <a:solidFill>
                <a:schemeClr val="bg1"/>
              </a:solidFill>
              <a:latin typeface="Arial "/>
              <a:ea typeface="Roboto"/>
            </a:endParaRPr>
          </a:p>
        </p:txBody>
      </p:sp>
      <p:sp>
        <p:nvSpPr>
          <p:cNvPr id="3" name="TextBox 2"/>
          <p:cNvSpPr txBox="1"/>
          <p:nvPr/>
        </p:nvSpPr>
        <p:spPr>
          <a:xfrm>
            <a:off x="75039" y="1003164"/>
            <a:ext cx="6995690" cy="5247590"/>
          </a:xfrm>
          <a:prstGeom prst="rect">
            <a:avLst/>
          </a:prstGeom>
          <a:noFill/>
        </p:spPr>
        <p:txBody>
          <a:bodyPr wrap="square" rtlCol="0">
            <a:spAutoFit/>
          </a:bodyPr>
          <a:lstStyle/>
          <a:p>
            <a:pPr>
              <a:spcBef>
                <a:spcPts val="300"/>
              </a:spcBef>
              <a:spcAft>
                <a:spcPts val="600"/>
              </a:spcAft>
            </a:pPr>
            <a:r>
              <a:rPr lang="vi-VN" sz="2000" b="1">
                <a:solidFill>
                  <a:srgbClr val="C00000"/>
                </a:solidFill>
                <a:latin typeface="Arial" panose="020B0604020202020204" pitchFamily="34" charset="0"/>
                <a:cs typeface="Arial" panose="020B0604020202020204" pitchFamily="34" charset="0"/>
              </a:rPr>
              <a:t>Giải pháp giảm khí thải trong chăn nuôi lợn:</a:t>
            </a:r>
          </a:p>
          <a:p>
            <a:pPr marL="342900" indent="-342900">
              <a:spcBef>
                <a:spcPts val="3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Nuôi đúng mật độ</a:t>
            </a:r>
            <a:endParaRPr lang="vi-VN" sz="2000" b="1">
              <a:solidFill>
                <a:srgbClr val="002060"/>
              </a:solidFill>
              <a:latin typeface="Arial" panose="020B0604020202020204" pitchFamily="34" charset="0"/>
              <a:cs typeface="Arial" panose="020B0604020202020204" pitchFamily="34" charset="0"/>
            </a:endParaRPr>
          </a:p>
          <a:p>
            <a:pPr marL="342900" indent="-342900">
              <a:spcBef>
                <a:spcPts val="3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Sử dụng khẩu phần thức ăn </a:t>
            </a:r>
            <a:r>
              <a:rPr lang="vi-VN" sz="2000" b="1">
                <a:solidFill>
                  <a:srgbClr val="002060"/>
                </a:solidFill>
                <a:latin typeface="Arial" panose="020B0604020202020204" pitchFamily="34" charset="0"/>
                <a:cs typeface="Arial" panose="020B0604020202020204" pitchFamily="34" charset="0"/>
              </a:rPr>
              <a:t>cân đối về dinh dưỡng</a:t>
            </a:r>
          </a:p>
          <a:p>
            <a:pPr marL="342900" indent="-342900">
              <a:spcBef>
                <a:spcPts val="3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Sử dụng chế phẩm sinh học</a:t>
            </a:r>
            <a:endParaRPr lang="vi-VN" sz="2000" b="1">
              <a:solidFill>
                <a:srgbClr val="002060"/>
              </a:solidFill>
              <a:latin typeface="Arial" panose="020B0604020202020204" pitchFamily="34" charset="0"/>
              <a:cs typeface="Arial" panose="020B0604020202020204" pitchFamily="34" charset="0"/>
            </a:endParaRPr>
          </a:p>
          <a:p>
            <a:pPr marL="342900" lvl="0" indent="-342900">
              <a:spcBef>
                <a:spcPts val="300"/>
              </a:spcBef>
              <a:spcAft>
                <a:spcPts val="600"/>
              </a:spcAft>
              <a:buFont typeface="Wingdings" pitchFamily="2" charset="2"/>
              <a:buChar char="ü"/>
            </a:pPr>
            <a:r>
              <a:rPr lang="vi-VN" sz="2000" b="1" smtClean="0">
                <a:solidFill>
                  <a:srgbClr val="002060"/>
                </a:solidFill>
                <a:latin typeface="Arial" panose="020B0604020202020204" pitchFamily="34" charset="0"/>
                <a:cs typeface="Arial" panose="020B0604020202020204" pitchFamily="34" charset="0"/>
              </a:rPr>
              <a:t>Đảm </a:t>
            </a:r>
            <a:r>
              <a:rPr lang="vi-VN" sz="2000" b="1">
                <a:solidFill>
                  <a:srgbClr val="002060"/>
                </a:solidFill>
                <a:latin typeface="Arial" panose="020B0604020202020204" pitchFamily="34" charset="0"/>
                <a:cs typeface="Arial" panose="020B0604020202020204" pitchFamily="34" charset="0"/>
              </a:rPr>
              <a:t>bảo độ thông thoáng trong </a:t>
            </a:r>
            <a:r>
              <a:rPr lang="vi-VN" sz="2000" b="1" smtClean="0">
                <a:solidFill>
                  <a:srgbClr val="002060"/>
                </a:solidFill>
                <a:latin typeface="Arial" panose="020B0604020202020204" pitchFamily="34" charset="0"/>
                <a:cs typeface="Arial" panose="020B0604020202020204" pitchFamily="34" charset="0"/>
              </a:rPr>
              <a:t>chuồng</a:t>
            </a:r>
            <a:endParaRPr lang="vi-VN" sz="2000" b="1">
              <a:solidFill>
                <a:srgbClr val="002060"/>
              </a:solidFill>
              <a:latin typeface="Arial" panose="020B0604020202020204" pitchFamily="34" charset="0"/>
              <a:cs typeface="Arial" panose="020B0604020202020204" pitchFamily="34" charset="0"/>
            </a:endParaRPr>
          </a:p>
          <a:p>
            <a:pPr marL="342900" lvl="0" indent="-342900">
              <a:spcBef>
                <a:spcPts val="3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Vệ sinh chuồng trại </a:t>
            </a:r>
            <a:r>
              <a:rPr lang="vi-VN" sz="2000" b="1">
                <a:solidFill>
                  <a:srgbClr val="002060"/>
                </a:solidFill>
                <a:latin typeface="Arial" panose="020B0604020202020204" pitchFamily="34" charset="0"/>
                <a:cs typeface="Arial" panose="020B0604020202020204" pitchFamily="34" charset="0"/>
              </a:rPr>
              <a:t>sạch sẽ</a:t>
            </a:r>
            <a:r>
              <a:rPr lang="nb-NO" sz="2000" b="1">
                <a:solidFill>
                  <a:srgbClr val="002060"/>
                </a:solidFill>
                <a:latin typeface="Arial" panose="020B0604020202020204" pitchFamily="34" charset="0"/>
                <a:cs typeface="Arial" panose="020B0604020202020204" pitchFamily="34" charset="0"/>
              </a:rPr>
              <a:t>, khơi thông cống </a:t>
            </a:r>
            <a:r>
              <a:rPr lang="nb-NO" sz="2000" b="1" smtClean="0">
                <a:solidFill>
                  <a:srgbClr val="002060"/>
                </a:solidFill>
                <a:latin typeface="Arial" panose="020B0604020202020204" pitchFamily="34" charset="0"/>
                <a:cs typeface="Arial" panose="020B0604020202020204" pitchFamily="34" charset="0"/>
              </a:rPr>
              <a:t>rãnh</a:t>
            </a:r>
            <a:endParaRPr lang="vi-VN" sz="2000" b="1">
              <a:solidFill>
                <a:srgbClr val="002060"/>
              </a:solidFill>
              <a:latin typeface="Arial" panose="020B0604020202020204" pitchFamily="34" charset="0"/>
              <a:cs typeface="Arial" panose="020B0604020202020204" pitchFamily="34" charset="0"/>
            </a:endParaRPr>
          </a:p>
          <a:p>
            <a:pPr marL="342900" lvl="0" indent="-342900">
              <a:spcBef>
                <a:spcPts val="300"/>
              </a:spcBef>
              <a:spcAft>
                <a:spcPts val="600"/>
              </a:spcAft>
              <a:buFont typeface="Wingdings" pitchFamily="2" charset="2"/>
              <a:buChar char="ü"/>
            </a:pPr>
            <a:r>
              <a:rPr lang="nb-NO" sz="2000" b="1">
                <a:solidFill>
                  <a:srgbClr val="002060"/>
                </a:solidFill>
                <a:latin typeface="Arial" panose="020B0604020202020204" pitchFamily="34" charset="0"/>
                <a:cs typeface="Arial" panose="020B0604020202020204" pitchFamily="34" charset="0"/>
              </a:rPr>
              <a:t>Thường xuyên thu gom chất thải rắn, </a:t>
            </a:r>
            <a:r>
              <a:rPr lang="nb-NO" sz="2000" b="1" smtClean="0">
                <a:solidFill>
                  <a:srgbClr val="002060"/>
                </a:solidFill>
                <a:latin typeface="Arial" panose="020B0604020202020204" pitchFamily="34" charset="0"/>
                <a:cs typeface="Arial" panose="020B0604020202020204" pitchFamily="34" charset="0"/>
              </a:rPr>
              <a:t>lỏng</a:t>
            </a:r>
            <a:endParaRPr lang="vi-VN" sz="2000" b="1">
              <a:solidFill>
                <a:srgbClr val="002060"/>
              </a:solidFill>
              <a:latin typeface="Arial" panose="020B0604020202020204" pitchFamily="34" charset="0"/>
              <a:cs typeface="Arial" panose="020B0604020202020204" pitchFamily="34" charset="0"/>
            </a:endParaRPr>
          </a:p>
          <a:p>
            <a:pPr marL="342900" lvl="0" indent="-342900">
              <a:spcBef>
                <a:spcPts val="3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Giữ khoảng cách giữa khu chứa phân - chuồng trại </a:t>
            </a:r>
            <a:r>
              <a:rPr lang="vi-VN" sz="2000" b="1" smtClean="0">
                <a:solidFill>
                  <a:srgbClr val="002060"/>
                </a:solidFill>
                <a:latin typeface="Arial" panose="020B0604020202020204" pitchFamily="34" charset="0"/>
                <a:cs typeface="Arial" panose="020B0604020202020204" pitchFamily="34" charset="0"/>
              </a:rPr>
              <a:t>– nhà làm việc</a:t>
            </a:r>
            <a:endParaRPr lang="vi-VN" sz="2000" b="1">
              <a:solidFill>
                <a:srgbClr val="002060"/>
              </a:solidFill>
              <a:latin typeface="Arial" panose="020B0604020202020204" pitchFamily="34" charset="0"/>
              <a:cs typeface="Arial" panose="020B0604020202020204" pitchFamily="34" charset="0"/>
            </a:endParaRPr>
          </a:p>
          <a:p>
            <a:pPr marL="342900" lvl="0" indent="-342900">
              <a:spcBef>
                <a:spcPts val="3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Trồng cây xanh xung quanh khu chăn </a:t>
            </a:r>
            <a:r>
              <a:rPr lang="vi-VN" sz="2000" b="1" smtClean="0">
                <a:solidFill>
                  <a:srgbClr val="002060"/>
                </a:solidFill>
                <a:latin typeface="Arial" panose="020B0604020202020204" pitchFamily="34" charset="0"/>
                <a:cs typeface="Arial" panose="020B0604020202020204" pitchFamily="34" charset="0"/>
              </a:rPr>
              <a:t>nuôi</a:t>
            </a:r>
            <a:endParaRPr lang="vi-VN" sz="2000" b="1">
              <a:solidFill>
                <a:srgbClr val="002060"/>
              </a:solidFill>
              <a:latin typeface="Arial" panose="020B0604020202020204" pitchFamily="34" charset="0"/>
              <a:cs typeface="Arial" panose="020B0604020202020204" pitchFamily="34" charset="0"/>
            </a:endParaRPr>
          </a:p>
          <a:p>
            <a:pPr marL="342900" lvl="0" indent="-342900">
              <a:spcBef>
                <a:spcPts val="300"/>
              </a:spcBef>
              <a:spcAft>
                <a:spcPts val="600"/>
              </a:spcAft>
              <a:buFont typeface="Wingdings" pitchFamily="2" charset="2"/>
              <a:buChar char="ü"/>
            </a:pPr>
            <a:r>
              <a:rPr lang="vi-VN" sz="2000" b="1" smtClean="0">
                <a:solidFill>
                  <a:srgbClr val="002060"/>
                </a:solidFill>
                <a:latin typeface="Arial" panose="020B0604020202020204" pitchFamily="34" charset="0"/>
                <a:cs typeface="Arial" panose="020B0604020202020204" pitchFamily="34" charset="0"/>
              </a:rPr>
              <a:t>Hấp </a:t>
            </a:r>
            <a:r>
              <a:rPr lang="vi-VN" sz="2000" b="1">
                <a:solidFill>
                  <a:srgbClr val="002060"/>
                </a:solidFill>
                <a:latin typeface="Arial" panose="020B0604020202020204" pitchFamily="34" charset="0"/>
                <a:cs typeface="Arial" panose="020B0604020202020204" pitchFamily="34" charset="0"/>
              </a:rPr>
              <a:t>thụ mùi hôi bằng than hoạt tính, đá xốp, mùn cưa...;</a:t>
            </a:r>
          </a:p>
          <a:p>
            <a:pPr marL="342900" lvl="0" indent="-342900">
              <a:spcBef>
                <a:spcPts val="300"/>
              </a:spcBef>
              <a:spcAft>
                <a:spcPts val="600"/>
              </a:spcAft>
              <a:buFont typeface="Wingdings" pitchFamily="2" charset="2"/>
              <a:buChar char="ü"/>
            </a:pPr>
            <a:r>
              <a:rPr lang="vi-VN" sz="2000" b="1">
                <a:solidFill>
                  <a:srgbClr val="002060"/>
                </a:solidFill>
                <a:latin typeface="Arial" panose="020B0604020202020204" pitchFamily="34" charset="0"/>
                <a:cs typeface="Arial" panose="020B0604020202020204" pitchFamily="34" charset="0"/>
              </a:rPr>
              <a:t>Thông gió bằng cách tự nhiên hoặc </a:t>
            </a:r>
            <a:r>
              <a:rPr lang="vi-VN" sz="2000" b="1" smtClean="0">
                <a:solidFill>
                  <a:srgbClr val="002060"/>
                </a:solidFill>
                <a:latin typeface="Arial" panose="020B0604020202020204" pitchFamily="34" charset="0"/>
                <a:cs typeface="Arial" panose="020B0604020202020204" pitchFamily="34" charset="0"/>
              </a:rPr>
              <a:t>quạt. </a:t>
            </a:r>
            <a:endParaRPr lang="vi-VN" sz="2000" b="1">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3175" y="1423272"/>
            <a:ext cx="1754024" cy="2299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descr="Tốc độ gió trong chăn nuôi heo chuồng kín - Buntaphan.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986241" y="1399625"/>
            <a:ext cx="2933179" cy="2299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6959" y="3876370"/>
            <a:ext cx="3899702" cy="26187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5431A064-5CDF-450E-BE89-B44866A0C1F2}" type="slidenum">
              <a:rPr lang="en-US" smtClean="0"/>
              <a:pPr/>
              <a:t>50</a:t>
            </a:fld>
            <a:endParaRPr lang="en-US"/>
          </a:p>
        </p:txBody>
      </p:sp>
    </p:spTree>
    <p:extLst>
      <p:ext uri="{BB962C8B-B14F-4D97-AF65-F5344CB8AC3E}">
        <p14:creationId xmlns:p14="http://schemas.microsoft.com/office/powerpoint/2010/main" val="13252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46299655"/>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67075" y="189057"/>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5.</a:t>
            </a:r>
            <a:r>
              <a:rPr lang="vi-VN" sz="2400" b="1">
                <a:solidFill>
                  <a:schemeClr val="bg1"/>
                </a:solidFill>
                <a:latin typeface="Arial "/>
                <a:ea typeface="Roboto"/>
              </a:rPr>
              <a:t> </a:t>
            </a:r>
            <a:r>
              <a:rPr lang="en-US" sz="2400" b="1">
                <a:solidFill>
                  <a:schemeClr val="bg1"/>
                </a:solidFill>
                <a:latin typeface="Arial "/>
                <a:ea typeface="Roboto"/>
              </a:rPr>
              <a:t>XỬ LÝ KHÍ THẢI TRONG CHĂN NUÔI</a:t>
            </a:r>
            <a:endParaRPr lang="vi-VN" sz="2400" b="1" dirty="0">
              <a:solidFill>
                <a:schemeClr val="bg1"/>
              </a:solidFill>
              <a:latin typeface="Arial "/>
              <a:ea typeface="Roboto"/>
            </a:endParaRPr>
          </a:p>
        </p:txBody>
      </p:sp>
      <p:sp>
        <p:nvSpPr>
          <p:cNvPr id="6" name="TextBox 5"/>
          <p:cNvSpPr txBox="1"/>
          <p:nvPr/>
        </p:nvSpPr>
        <p:spPr>
          <a:xfrm>
            <a:off x="245661" y="1050878"/>
            <a:ext cx="11427784" cy="461665"/>
          </a:xfrm>
          <a:prstGeom prst="rect">
            <a:avLst/>
          </a:prstGeom>
          <a:noFill/>
        </p:spPr>
        <p:txBody>
          <a:bodyPr wrap="square" rtlCol="0">
            <a:spAutoFit/>
          </a:bodyPr>
          <a:lstStyle/>
          <a:p>
            <a:pPr algn="ctr"/>
            <a:r>
              <a:rPr lang="vi-VN" sz="2400" b="1" smtClean="0">
                <a:solidFill>
                  <a:srgbClr val="C00000"/>
                </a:solidFill>
              </a:rPr>
              <a:t>Quy định về vệ sinh không khí chuồng nuôi lợn</a:t>
            </a:r>
            <a:endParaRPr lang="vi-VN" sz="2400">
              <a:solidFill>
                <a:srgbClr val="C00000"/>
              </a:solidFill>
            </a:endParaRPr>
          </a:p>
        </p:txBody>
      </p:sp>
      <p:sp>
        <p:nvSpPr>
          <p:cNvPr id="7" name="TextBox 6"/>
          <p:cNvSpPr txBox="1"/>
          <p:nvPr/>
        </p:nvSpPr>
        <p:spPr>
          <a:xfrm>
            <a:off x="423081" y="5977719"/>
            <a:ext cx="10877265" cy="646331"/>
          </a:xfrm>
          <a:prstGeom prst="rect">
            <a:avLst/>
          </a:prstGeom>
          <a:noFill/>
        </p:spPr>
        <p:txBody>
          <a:bodyPr wrap="square" rtlCol="0">
            <a:spAutoFit/>
          </a:bodyPr>
          <a:lstStyle/>
          <a:p>
            <a:pPr algn="ctr"/>
            <a:r>
              <a:rPr lang="vi-VN" b="1" i="1">
                <a:solidFill>
                  <a:srgbClr val="0B02BE"/>
                </a:solidFill>
              </a:rPr>
              <a:t>QCVN </a:t>
            </a:r>
            <a:r>
              <a:rPr lang="vi-VN" b="1" i="1" smtClean="0">
                <a:solidFill>
                  <a:srgbClr val="0B02BE"/>
                </a:solidFill>
              </a:rPr>
              <a:t>01-79/2011/BNNPTNT </a:t>
            </a:r>
            <a:r>
              <a:rPr lang="vi-VN" b="1" i="1">
                <a:solidFill>
                  <a:srgbClr val="0B02BE"/>
                </a:solidFill>
              </a:rPr>
              <a:t>Quy chuẩn kỹ thuật quốc gia </a:t>
            </a:r>
            <a:r>
              <a:rPr lang="vi-VN" b="1" i="1" smtClean="0">
                <a:solidFill>
                  <a:srgbClr val="0B02BE"/>
                </a:solidFill>
              </a:rPr>
              <a:t>về Cơ sở chăn nuôi gia súc, gia cầm – Quy trình kiểm tra, đánh giá điều kiện vệ sinh thú y</a:t>
            </a:r>
            <a:endParaRPr lang="vi-VN" b="1">
              <a:solidFill>
                <a:srgbClr val="0B02BE"/>
              </a:solidFill>
            </a:endParaRPr>
          </a:p>
        </p:txBody>
      </p:sp>
      <p:sp>
        <p:nvSpPr>
          <p:cNvPr id="8" name="Slide Number Placeholder 7"/>
          <p:cNvSpPr>
            <a:spLocks noGrp="1"/>
          </p:cNvSpPr>
          <p:nvPr>
            <p:ph type="sldNum" sz="quarter" idx="12"/>
          </p:nvPr>
        </p:nvSpPr>
        <p:spPr/>
        <p:txBody>
          <a:bodyPr/>
          <a:lstStyle/>
          <a:p>
            <a:fld id="{5431A064-5CDF-450E-BE89-B44866A0C1F2}" type="slidenum">
              <a:rPr lang="en-US" smtClean="0"/>
              <a:pPr/>
              <a:t>51</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280891968"/>
              </p:ext>
            </p:extLst>
          </p:nvPr>
        </p:nvGraphicFramePr>
        <p:xfrm>
          <a:off x="556593" y="2215804"/>
          <a:ext cx="10535477" cy="3175592"/>
        </p:xfrm>
        <a:graphic>
          <a:graphicData uri="http://schemas.openxmlformats.org/drawingml/2006/table">
            <a:tbl>
              <a:tblPr firstRow="1" bandRow="1">
                <a:tableStyleId>{5C22544A-7EE6-4342-B048-85BDC9FD1C3A}</a:tableStyleId>
              </a:tblPr>
              <a:tblGrid>
                <a:gridCol w="1419999"/>
                <a:gridCol w="3847740"/>
                <a:gridCol w="2633869"/>
                <a:gridCol w="2633869"/>
              </a:tblGrid>
              <a:tr h="793898">
                <a:tc>
                  <a:txBody>
                    <a:bodyPr/>
                    <a:lstStyle/>
                    <a:p>
                      <a:pPr algn="ctr"/>
                      <a:r>
                        <a:rPr lang="vi-VN" sz="2400" smtClean="0"/>
                        <a:t>Số</a:t>
                      </a:r>
                      <a:r>
                        <a:rPr lang="vi-VN" sz="2400" baseline="0" smtClean="0"/>
                        <a:t> TT</a:t>
                      </a:r>
                      <a:endParaRPr lang="vi-VN" sz="2400"/>
                    </a:p>
                  </a:txBody>
                  <a:tcPr/>
                </a:tc>
                <a:tc>
                  <a:txBody>
                    <a:bodyPr/>
                    <a:lstStyle/>
                    <a:p>
                      <a:pPr algn="ctr"/>
                      <a:r>
                        <a:rPr lang="vi-VN" sz="2400" smtClean="0"/>
                        <a:t>Chỉ</a:t>
                      </a:r>
                      <a:r>
                        <a:rPr lang="vi-VN" sz="2400" baseline="0" smtClean="0"/>
                        <a:t> tiêu</a:t>
                      </a:r>
                      <a:endParaRPr lang="vi-VN" sz="2400"/>
                    </a:p>
                  </a:txBody>
                  <a:tcPr/>
                </a:tc>
                <a:tc>
                  <a:txBody>
                    <a:bodyPr/>
                    <a:lstStyle/>
                    <a:p>
                      <a:pPr algn="ctr"/>
                      <a:r>
                        <a:rPr lang="vi-VN" sz="2400" smtClean="0"/>
                        <a:t>Đơn</a:t>
                      </a:r>
                      <a:r>
                        <a:rPr lang="vi-VN" sz="2400" baseline="0" smtClean="0"/>
                        <a:t> vị tính</a:t>
                      </a:r>
                      <a:endParaRPr lang="vi-VN" sz="2400"/>
                    </a:p>
                  </a:txBody>
                  <a:tcPr/>
                </a:tc>
                <a:tc>
                  <a:txBody>
                    <a:bodyPr/>
                    <a:lstStyle/>
                    <a:p>
                      <a:pPr algn="ctr"/>
                      <a:r>
                        <a:rPr lang="vi-VN" sz="2400" smtClean="0"/>
                        <a:t>Giới</a:t>
                      </a:r>
                      <a:r>
                        <a:rPr lang="vi-VN" sz="2400" baseline="0" smtClean="0"/>
                        <a:t> hạn tối đa</a:t>
                      </a:r>
                      <a:endParaRPr lang="vi-VN" sz="2400"/>
                    </a:p>
                  </a:txBody>
                  <a:tcPr/>
                </a:tc>
              </a:tr>
              <a:tr h="793898">
                <a:tc>
                  <a:txBody>
                    <a:bodyPr/>
                    <a:lstStyle/>
                    <a:p>
                      <a:pPr algn="ctr"/>
                      <a:r>
                        <a:rPr lang="vi-VN" sz="2400" smtClean="0"/>
                        <a:t>1</a:t>
                      </a:r>
                      <a:endParaRPr lang="vi-VN" sz="2400"/>
                    </a:p>
                  </a:txBody>
                  <a:tcPr/>
                </a:tc>
                <a:tc>
                  <a:txBody>
                    <a:bodyPr/>
                    <a:lstStyle/>
                    <a:p>
                      <a:pPr algn="ctr"/>
                      <a:r>
                        <a:rPr lang="vi-VN" sz="2400" smtClean="0"/>
                        <a:t>Vi khuẩn</a:t>
                      </a:r>
                      <a:r>
                        <a:rPr lang="vi-VN" sz="2400" baseline="0" smtClean="0"/>
                        <a:t> hiếu khí</a:t>
                      </a:r>
                      <a:endParaRPr lang="vi-VN" sz="2400"/>
                    </a:p>
                  </a:txBody>
                  <a:tcPr/>
                </a:tc>
                <a:tc>
                  <a:txBody>
                    <a:bodyPr/>
                    <a:lstStyle/>
                    <a:p>
                      <a:pPr algn="ctr"/>
                      <a:r>
                        <a:rPr lang="vi-VN" sz="2400" smtClean="0"/>
                        <a:t>VK/m</a:t>
                      </a:r>
                      <a:r>
                        <a:rPr lang="vi-VN" sz="2400" baseline="30000" smtClean="0"/>
                        <a:t>3</a:t>
                      </a:r>
                      <a:endParaRPr lang="vi-VN" sz="2400"/>
                    </a:p>
                  </a:txBody>
                  <a:tcPr/>
                </a:tc>
                <a:tc>
                  <a:txBody>
                    <a:bodyPr/>
                    <a:lstStyle/>
                    <a:p>
                      <a:pPr algn="ctr"/>
                      <a:r>
                        <a:rPr lang="vi-VN" sz="2400" smtClean="0"/>
                        <a:t>10</a:t>
                      </a:r>
                      <a:r>
                        <a:rPr lang="vi-VN" sz="2400" baseline="30000" smtClean="0"/>
                        <a:t>6</a:t>
                      </a:r>
                      <a:endParaRPr lang="vi-VN" sz="2400"/>
                    </a:p>
                  </a:txBody>
                  <a:tcPr/>
                </a:tc>
              </a:tr>
              <a:tr h="793898">
                <a:tc>
                  <a:txBody>
                    <a:bodyPr/>
                    <a:lstStyle/>
                    <a:p>
                      <a:pPr algn="ctr"/>
                      <a:r>
                        <a:rPr lang="vi-VN" sz="2400" smtClean="0"/>
                        <a:t>2</a:t>
                      </a:r>
                      <a:endParaRPr lang="vi-VN" sz="2400"/>
                    </a:p>
                  </a:txBody>
                  <a:tcPr/>
                </a:tc>
                <a:tc>
                  <a:txBody>
                    <a:bodyPr/>
                    <a:lstStyle/>
                    <a:p>
                      <a:pPr algn="ctr"/>
                      <a:r>
                        <a:rPr lang="vi-VN" sz="2400" smtClean="0"/>
                        <a:t>NH</a:t>
                      </a:r>
                      <a:r>
                        <a:rPr lang="vi-VN" sz="2400" baseline="-25000" smtClean="0"/>
                        <a:t>3</a:t>
                      </a:r>
                      <a:endParaRPr lang="vi-VN" sz="2400" baseline="-25000"/>
                    </a:p>
                  </a:txBody>
                  <a:tcPr/>
                </a:tc>
                <a:tc>
                  <a:txBody>
                    <a:bodyPr/>
                    <a:lstStyle/>
                    <a:p>
                      <a:pPr algn="ctr"/>
                      <a:r>
                        <a:rPr lang="vi-VN" sz="2400" smtClean="0"/>
                        <a:t>ppm</a:t>
                      </a:r>
                      <a:endParaRPr lang="vi-VN" sz="2400"/>
                    </a:p>
                  </a:txBody>
                  <a:tcPr/>
                </a:tc>
                <a:tc>
                  <a:txBody>
                    <a:bodyPr/>
                    <a:lstStyle/>
                    <a:p>
                      <a:pPr algn="ctr"/>
                      <a:r>
                        <a:rPr lang="vi-VN" sz="2400" smtClean="0"/>
                        <a:t>10</a:t>
                      </a:r>
                      <a:endParaRPr lang="vi-VN" sz="2400"/>
                    </a:p>
                  </a:txBody>
                  <a:tcPr/>
                </a:tc>
              </a:tr>
              <a:tr h="793898">
                <a:tc>
                  <a:txBody>
                    <a:bodyPr/>
                    <a:lstStyle/>
                    <a:p>
                      <a:pPr algn="ctr"/>
                      <a:r>
                        <a:rPr lang="vi-VN" sz="2400" smtClean="0"/>
                        <a:t>3</a:t>
                      </a:r>
                      <a:endParaRPr lang="vi-VN" sz="2400"/>
                    </a:p>
                  </a:txBody>
                  <a:tcPr/>
                </a:tc>
                <a:tc>
                  <a:txBody>
                    <a:bodyPr/>
                    <a:lstStyle/>
                    <a:p>
                      <a:pPr algn="ctr"/>
                      <a:r>
                        <a:rPr lang="vi-VN" sz="2400" smtClean="0"/>
                        <a:t>H</a:t>
                      </a:r>
                      <a:r>
                        <a:rPr lang="vi-VN" sz="2400" baseline="-25000" smtClean="0"/>
                        <a:t>2</a:t>
                      </a:r>
                      <a:r>
                        <a:rPr lang="vi-VN" sz="2400" baseline="0" smtClean="0"/>
                        <a:t>S</a:t>
                      </a:r>
                      <a:endParaRPr lang="vi-VN" sz="2400" baseline="-25000"/>
                    </a:p>
                  </a:txBody>
                  <a:tcPr/>
                </a:tc>
                <a:tc>
                  <a:txBody>
                    <a:bodyPr/>
                    <a:lstStyle/>
                    <a:p>
                      <a:pPr algn="ctr"/>
                      <a:r>
                        <a:rPr lang="vi-VN" sz="2400" smtClean="0"/>
                        <a:t>ppm</a:t>
                      </a:r>
                      <a:endParaRPr lang="vi-VN" sz="2400"/>
                    </a:p>
                  </a:txBody>
                  <a:tcPr/>
                </a:tc>
                <a:tc>
                  <a:txBody>
                    <a:bodyPr/>
                    <a:lstStyle/>
                    <a:p>
                      <a:pPr algn="ctr"/>
                      <a:r>
                        <a:rPr lang="vi-VN" sz="2400" smtClean="0"/>
                        <a:t>5</a:t>
                      </a:r>
                      <a:endParaRPr lang="vi-VN" sz="2400"/>
                    </a:p>
                  </a:txBody>
                  <a:tcPr/>
                </a:tc>
              </a:tr>
            </a:tbl>
          </a:graphicData>
        </a:graphic>
      </p:graphicFrame>
    </p:spTree>
    <p:extLst>
      <p:ext uri="{BB962C8B-B14F-4D97-AF65-F5344CB8AC3E}">
        <p14:creationId xmlns:p14="http://schemas.microsoft.com/office/powerpoint/2010/main" val="1325221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46299655"/>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6" name="Slide Number Placeholder 5"/>
          <p:cNvSpPr>
            <a:spLocks noGrp="1"/>
          </p:cNvSpPr>
          <p:nvPr>
            <p:ph type="sldNum" sz="quarter" idx="12"/>
          </p:nvPr>
        </p:nvSpPr>
        <p:spPr/>
        <p:txBody>
          <a:bodyPr/>
          <a:lstStyle/>
          <a:p>
            <a:fld id="{5431A064-5CDF-450E-BE89-B44866A0C1F2}" type="slidenum">
              <a:rPr lang="en-US" smtClean="0"/>
              <a:pPr/>
              <a:t>52</a:t>
            </a:fld>
            <a:endParaRPr lang="en-US"/>
          </a:p>
        </p:txBody>
      </p:sp>
      <p:sp>
        <p:nvSpPr>
          <p:cNvPr id="7" name="Rectangle 6">
            <a:extLst>
              <a:ext uri="{FF2B5EF4-FFF2-40B4-BE49-F238E27FC236}">
                <a16:creationId xmlns="" xmlns:a16="http://schemas.microsoft.com/office/drawing/2014/main" id="{4B41861D-2D82-4488-9196-462713B9A92E}"/>
              </a:ext>
            </a:extLst>
          </p:cNvPr>
          <p:cNvSpPr/>
          <p:nvPr/>
        </p:nvSpPr>
        <p:spPr>
          <a:xfrm>
            <a:off x="1187865" y="196855"/>
            <a:ext cx="7177709"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6.</a:t>
            </a:r>
            <a:r>
              <a:rPr lang="vi-VN" sz="2400" b="1">
                <a:solidFill>
                  <a:schemeClr val="bg1"/>
                </a:solidFill>
                <a:latin typeface="Arial "/>
                <a:ea typeface="Roboto"/>
              </a:rPr>
              <a:t> </a:t>
            </a:r>
            <a:r>
              <a:rPr lang="en-US" sz="2400" b="1">
                <a:solidFill>
                  <a:schemeClr val="bg1"/>
                </a:solidFill>
                <a:latin typeface="Arial "/>
                <a:ea typeface="Roboto"/>
              </a:rPr>
              <a:t>XỬ LÝ TIẾNG ỒN TRONG CHĂN NUÔI</a:t>
            </a:r>
            <a:endParaRPr lang="vi-VN" sz="2400" b="1" dirty="0">
              <a:solidFill>
                <a:schemeClr val="bg1"/>
              </a:solidFill>
              <a:latin typeface="Arial "/>
              <a:ea typeface="Roboto"/>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0953" y="2181321"/>
            <a:ext cx="4823884" cy="321007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344" y="2181321"/>
            <a:ext cx="4317783" cy="3238337"/>
          </a:xfrm>
          <a:prstGeom prst="rect">
            <a:avLst/>
          </a:prstGeom>
        </p:spPr>
      </p:pic>
      <p:sp>
        <p:nvSpPr>
          <p:cNvPr id="10" name="Right Arrow 9"/>
          <p:cNvSpPr/>
          <p:nvPr/>
        </p:nvSpPr>
        <p:spPr>
          <a:xfrm>
            <a:off x="5550794" y="3786359"/>
            <a:ext cx="940159" cy="772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25221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23580869"/>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791060" y="218519"/>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6.</a:t>
            </a:r>
            <a:r>
              <a:rPr lang="vi-VN" sz="2400" b="1">
                <a:solidFill>
                  <a:schemeClr val="bg1"/>
                </a:solidFill>
                <a:latin typeface="Arial "/>
                <a:ea typeface="Roboto"/>
              </a:rPr>
              <a:t> </a:t>
            </a:r>
            <a:r>
              <a:rPr lang="en-US" sz="2400" b="1">
                <a:solidFill>
                  <a:schemeClr val="bg1"/>
                </a:solidFill>
                <a:latin typeface="Arial "/>
                <a:ea typeface="Roboto"/>
              </a:rPr>
              <a:t>XỬ LÝ TIẾNG ỒN TRONG CHĂN NUÔI</a:t>
            </a:r>
            <a:endParaRPr lang="vi-VN" sz="2400" b="1" dirty="0">
              <a:solidFill>
                <a:schemeClr val="bg1"/>
              </a:solidFill>
              <a:latin typeface="Arial "/>
              <a:ea typeface="Roboto"/>
            </a:endParaRPr>
          </a:p>
        </p:txBody>
      </p:sp>
      <p:graphicFrame>
        <p:nvGraphicFramePr>
          <p:cNvPr id="3" name="Table 2"/>
          <p:cNvGraphicFramePr>
            <a:graphicFrameLocks noGrp="1"/>
          </p:cNvGraphicFramePr>
          <p:nvPr>
            <p:extLst>
              <p:ext uri="{D42A27DB-BD31-4B8C-83A1-F6EECF244321}">
                <p14:modId xmlns:p14="http://schemas.microsoft.com/office/powerpoint/2010/main" val="1420141930"/>
              </p:ext>
            </p:extLst>
          </p:nvPr>
        </p:nvGraphicFramePr>
        <p:xfrm>
          <a:off x="999858" y="2006931"/>
          <a:ext cx="9631747" cy="3234520"/>
        </p:xfrm>
        <a:graphic>
          <a:graphicData uri="http://schemas.openxmlformats.org/drawingml/2006/table">
            <a:tbl>
              <a:tblPr>
                <a:tableStyleId>{5C22544A-7EE6-4342-B048-85BDC9FD1C3A}</a:tableStyleId>
              </a:tblPr>
              <a:tblGrid>
                <a:gridCol w="717390">
                  <a:extLst>
                    <a:ext uri="{9D8B030D-6E8A-4147-A177-3AD203B41FA5}">
                      <a16:colId xmlns="" xmlns:a16="http://schemas.microsoft.com/office/drawing/2014/main" val="20000"/>
                    </a:ext>
                  </a:extLst>
                </a:gridCol>
                <a:gridCol w="3919701">
                  <a:extLst>
                    <a:ext uri="{9D8B030D-6E8A-4147-A177-3AD203B41FA5}">
                      <a16:colId xmlns="" xmlns:a16="http://schemas.microsoft.com/office/drawing/2014/main" val="20001"/>
                    </a:ext>
                  </a:extLst>
                </a:gridCol>
                <a:gridCol w="2497328">
                  <a:extLst>
                    <a:ext uri="{9D8B030D-6E8A-4147-A177-3AD203B41FA5}">
                      <a16:colId xmlns="" xmlns:a16="http://schemas.microsoft.com/office/drawing/2014/main" val="20002"/>
                    </a:ext>
                  </a:extLst>
                </a:gridCol>
                <a:gridCol w="2497328">
                  <a:extLst>
                    <a:ext uri="{9D8B030D-6E8A-4147-A177-3AD203B41FA5}">
                      <a16:colId xmlns="" xmlns:a16="http://schemas.microsoft.com/office/drawing/2014/main" val="20003"/>
                    </a:ext>
                  </a:extLst>
                </a:gridCol>
              </a:tblGrid>
              <a:tr h="1078173">
                <a:tc>
                  <a:txBody>
                    <a:bodyPr/>
                    <a:lstStyle/>
                    <a:p>
                      <a:pPr algn="ctr">
                        <a:lnSpc>
                          <a:spcPts val="3200"/>
                        </a:lnSpc>
                        <a:spcBef>
                          <a:spcPts val="600"/>
                        </a:spcBef>
                        <a:spcAft>
                          <a:spcPts val="0"/>
                        </a:spcAft>
                      </a:pPr>
                      <a:r>
                        <a:rPr lang="vi-VN" sz="2400" b="1">
                          <a:solidFill>
                            <a:srgbClr val="002060"/>
                          </a:solidFill>
                          <a:effectLst/>
                        </a:rPr>
                        <a:t>TT</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Khu vực</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Từ 6 giờ đến 21 giờ (dBA)</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Từ 21 giờ đến 6 giờ (dBA)</a:t>
                      </a:r>
                      <a:endParaRPr lang="vi-VN" sz="2400" b="1">
                        <a:solidFill>
                          <a:srgbClr val="002060"/>
                        </a:solidFill>
                        <a:effectLst/>
                        <a:latin typeface="Times New Roman"/>
                        <a:ea typeface="Arial"/>
                        <a:cs typeface="Times New Roman"/>
                      </a:endParaRPr>
                    </a:p>
                  </a:txBody>
                  <a:tcPr marL="68580" marR="68580" marT="0" marB="0"/>
                </a:tc>
                <a:extLst>
                  <a:ext uri="{0D108BD9-81ED-4DB2-BD59-A6C34878D82A}">
                    <a16:rowId xmlns="" xmlns:a16="http://schemas.microsoft.com/office/drawing/2014/main" val="10000"/>
                  </a:ext>
                </a:extLst>
              </a:tr>
              <a:tr h="1645185">
                <a:tc>
                  <a:txBody>
                    <a:bodyPr/>
                    <a:lstStyle/>
                    <a:p>
                      <a:pPr algn="ctr">
                        <a:lnSpc>
                          <a:spcPts val="3200"/>
                        </a:lnSpc>
                        <a:spcBef>
                          <a:spcPts val="600"/>
                        </a:spcBef>
                        <a:spcAft>
                          <a:spcPts val="0"/>
                        </a:spcAft>
                      </a:pPr>
                      <a:r>
                        <a:rPr lang="vi-VN" sz="2400" b="1">
                          <a:solidFill>
                            <a:srgbClr val="002060"/>
                          </a:solidFill>
                          <a:effectLst/>
                        </a:rPr>
                        <a:t>1</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Khu vực đặc biệt (cơ sở y tế, nhà trẻ, trường học, nhà thờ…)</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55</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45</a:t>
                      </a:r>
                      <a:endParaRPr lang="vi-VN" sz="2400" b="1">
                        <a:solidFill>
                          <a:srgbClr val="002060"/>
                        </a:solidFill>
                        <a:effectLst/>
                        <a:latin typeface="Times New Roman"/>
                        <a:ea typeface="Arial"/>
                        <a:cs typeface="Times New Roman"/>
                      </a:endParaRPr>
                    </a:p>
                  </a:txBody>
                  <a:tcPr marL="68580" marR="68580" marT="0" marB="0"/>
                </a:tc>
                <a:extLst>
                  <a:ext uri="{0D108BD9-81ED-4DB2-BD59-A6C34878D82A}">
                    <a16:rowId xmlns="" xmlns:a16="http://schemas.microsoft.com/office/drawing/2014/main" val="10001"/>
                  </a:ext>
                </a:extLst>
              </a:tr>
              <a:tr h="511162">
                <a:tc>
                  <a:txBody>
                    <a:bodyPr/>
                    <a:lstStyle/>
                    <a:p>
                      <a:pPr algn="ctr">
                        <a:lnSpc>
                          <a:spcPts val="3200"/>
                        </a:lnSpc>
                        <a:spcBef>
                          <a:spcPts val="600"/>
                        </a:spcBef>
                        <a:spcAft>
                          <a:spcPts val="0"/>
                        </a:spcAft>
                      </a:pPr>
                      <a:r>
                        <a:rPr lang="vi-VN" sz="2400" b="1">
                          <a:solidFill>
                            <a:srgbClr val="002060"/>
                          </a:solidFill>
                          <a:effectLst/>
                        </a:rPr>
                        <a:t>2</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Khu vực thông thường </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70</a:t>
                      </a:r>
                      <a:endParaRPr lang="vi-VN" sz="2400" b="1">
                        <a:solidFill>
                          <a:srgbClr val="002060"/>
                        </a:solidFill>
                        <a:effectLst/>
                        <a:latin typeface="Times New Roman"/>
                        <a:ea typeface="Arial"/>
                        <a:cs typeface="Times New Roman"/>
                      </a:endParaRPr>
                    </a:p>
                  </a:txBody>
                  <a:tcPr marL="68580" marR="68580" marT="0" marB="0"/>
                </a:tc>
                <a:tc>
                  <a:txBody>
                    <a:bodyPr/>
                    <a:lstStyle/>
                    <a:p>
                      <a:pPr algn="ctr">
                        <a:lnSpc>
                          <a:spcPts val="3200"/>
                        </a:lnSpc>
                        <a:spcBef>
                          <a:spcPts val="600"/>
                        </a:spcBef>
                        <a:spcAft>
                          <a:spcPts val="0"/>
                        </a:spcAft>
                      </a:pPr>
                      <a:r>
                        <a:rPr lang="vi-VN" sz="2400" b="1">
                          <a:solidFill>
                            <a:srgbClr val="002060"/>
                          </a:solidFill>
                          <a:effectLst/>
                        </a:rPr>
                        <a:t>55</a:t>
                      </a:r>
                      <a:endParaRPr lang="vi-VN" sz="2400" b="1">
                        <a:solidFill>
                          <a:srgbClr val="002060"/>
                        </a:solidFill>
                        <a:effectLst/>
                        <a:latin typeface="Times New Roman"/>
                        <a:ea typeface="Arial"/>
                        <a:cs typeface="Times New Roman"/>
                      </a:endParaRPr>
                    </a:p>
                  </a:txBody>
                  <a:tcPr marL="68580" marR="68580" marT="0" marB="0"/>
                </a:tc>
                <a:extLst>
                  <a:ext uri="{0D108BD9-81ED-4DB2-BD59-A6C34878D82A}">
                    <a16:rowId xmlns="" xmlns:a16="http://schemas.microsoft.com/office/drawing/2014/main" val="10002"/>
                  </a:ext>
                </a:extLst>
              </a:tr>
            </a:tbl>
          </a:graphicData>
        </a:graphic>
      </p:graphicFrame>
      <p:sp>
        <p:nvSpPr>
          <p:cNvPr id="6" name="TextBox 5"/>
          <p:cNvSpPr txBox="1"/>
          <p:nvPr/>
        </p:nvSpPr>
        <p:spPr>
          <a:xfrm>
            <a:off x="545910" y="1310185"/>
            <a:ext cx="10740789" cy="461665"/>
          </a:xfrm>
          <a:prstGeom prst="rect">
            <a:avLst/>
          </a:prstGeom>
          <a:noFill/>
        </p:spPr>
        <p:txBody>
          <a:bodyPr wrap="square" rtlCol="0">
            <a:spAutoFit/>
          </a:bodyPr>
          <a:lstStyle/>
          <a:p>
            <a:r>
              <a:rPr lang="vi-VN" sz="2400" b="1">
                <a:solidFill>
                  <a:srgbClr val="C00000"/>
                </a:solidFill>
              </a:rPr>
              <a:t>Giới hạn tối đa cho phép về tiếng ồn như thế nào?</a:t>
            </a:r>
            <a:endParaRPr lang="vi-VN" sz="2400">
              <a:solidFill>
                <a:srgbClr val="C00000"/>
              </a:solidFill>
            </a:endParaRPr>
          </a:p>
        </p:txBody>
      </p:sp>
      <p:sp>
        <p:nvSpPr>
          <p:cNvPr id="7" name="TextBox 6"/>
          <p:cNvSpPr txBox="1"/>
          <p:nvPr/>
        </p:nvSpPr>
        <p:spPr>
          <a:xfrm>
            <a:off x="748146" y="5500048"/>
            <a:ext cx="10538553" cy="369332"/>
          </a:xfrm>
          <a:prstGeom prst="rect">
            <a:avLst/>
          </a:prstGeom>
          <a:noFill/>
        </p:spPr>
        <p:txBody>
          <a:bodyPr wrap="square" rtlCol="0">
            <a:spAutoFit/>
          </a:bodyPr>
          <a:lstStyle/>
          <a:p>
            <a:pPr algn="ctr"/>
            <a:r>
              <a:rPr lang="nb-NO" b="1" i="1">
                <a:solidFill>
                  <a:srgbClr val="0B02BE"/>
                </a:solidFill>
                <a:latin typeface="Arial" panose="020B0604020202020204" pitchFamily="34" charset="0"/>
                <a:cs typeface="Arial" panose="020B0604020202020204" pitchFamily="34" charset="0"/>
              </a:rPr>
              <a:t>Nguồn: QCVN 26/2010/BTNMT Quy chuẩn kỹ thuật quốc gia về tiếng ồn</a:t>
            </a:r>
            <a:endParaRPr lang="vi-VN" b="1">
              <a:solidFill>
                <a:srgbClr val="0B02BE"/>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5431A064-5CDF-450E-BE89-B44866A0C1F2}" type="slidenum">
              <a:rPr lang="en-US" smtClean="0"/>
              <a:pPr/>
              <a:t>53</a:t>
            </a:fld>
            <a:endParaRPr lang="en-US"/>
          </a:p>
        </p:txBody>
      </p:sp>
    </p:spTree>
    <p:extLst>
      <p:ext uri="{BB962C8B-B14F-4D97-AF65-F5344CB8AC3E}">
        <p14:creationId xmlns:p14="http://schemas.microsoft.com/office/powerpoint/2010/main" val="13366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43429048"/>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961977" y="175789"/>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5.</a:t>
            </a:r>
            <a:r>
              <a:rPr lang="en-US" sz="2400" b="1">
                <a:solidFill>
                  <a:schemeClr val="bg1"/>
                </a:solidFill>
                <a:latin typeface="Arial "/>
                <a:ea typeface="Roboto"/>
              </a:rPr>
              <a:t>6.</a:t>
            </a:r>
            <a:r>
              <a:rPr lang="vi-VN" sz="2400" b="1">
                <a:solidFill>
                  <a:schemeClr val="bg1"/>
                </a:solidFill>
                <a:latin typeface="Arial "/>
                <a:ea typeface="Roboto"/>
              </a:rPr>
              <a:t> </a:t>
            </a:r>
            <a:r>
              <a:rPr lang="en-US" sz="2400" b="1">
                <a:solidFill>
                  <a:schemeClr val="bg1"/>
                </a:solidFill>
                <a:latin typeface="Arial "/>
                <a:ea typeface="Roboto"/>
              </a:rPr>
              <a:t>XỬ LÝ TIẾNG ỒN TRONG CHĂN NUÔI</a:t>
            </a:r>
            <a:endParaRPr lang="vi-VN" sz="2400" b="1" dirty="0">
              <a:solidFill>
                <a:schemeClr val="bg1"/>
              </a:solidFill>
              <a:latin typeface="Arial "/>
              <a:ea typeface="Roboto"/>
            </a:endParaRPr>
          </a:p>
        </p:txBody>
      </p:sp>
      <p:sp>
        <p:nvSpPr>
          <p:cNvPr id="6" name="TextBox 5"/>
          <p:cNvSpPr txBox="1"/>
          <p:nvPr/>
        </p:nvSpPr>
        <p:spPr>
          <a:xfrm>
            <a:off x="331304" y="1204164"/>
            <a:ext cx="5574691" cy="5478423"/>
          </a:xfrm>
          <a:prstGeom prst="rect">
            <a:avLst/>
          </a:prstGeom>
          <a:noFill/>
        </p:spPr>
        <p:txBody>
          <a:bodyPr wrap="square" rtlCol="0">
            <a:spAutoFit/>
          </a:bodyPr>
          <a:lstStyle/>
          <a:p>
            <a:pPr algn="just">
              <a:lnSpc>
                <a:spcPts val="3000"/>
              </a:lnSpc>
            </a:pPr>
            <a:r>
              <a:rPr lang="vi-VN" sz="2100" b="1">
                <a:solidFill>
                  <a:srgbClr val="C00000"/>
                </a:solidFill>
              </a:rPr>
              <a:t>Giải pháp giảm tiếng ồn trong trang trại chăn nuôi </a:t>
            </a:r>
            <a:r>
              <a:rPr lang="vi-VN" sz="2100" b="1" smtClean="0">
                <a:solidFill>
                  <a:srgbClr val="C00000"/>
                </a:solidFill>
              </a:rPr>
              <a:t>lợn:</a:t>
            </a:r>
            <a:endParaRPr lang="vi-VN" sz="2100" b="1">
              <a:solidFill>
                <a:srgbClr val="C00000"/>
              </a:solidFill>
            </a:endParaRPr>
          </a:p>
          <a:p>
            <a:pPr marL="342900" lvl="0" indent="-342900" algn="just">
              <a:lnSpc>
                <a:spcPts val="3000"/>
              </a:lnSpc>
              <a:buFont typeface="Wingdings" panose="05000000000000000000" pitchFamily="2" charset="2"/>
              <a:buChar char="ü"/>
            </a:pPr>
            <a:r>
              <a:rPr lang="nb-NO" sz="2100" b="1">
                <a:solidFill>
                  <a:srgbClr val="002060"/>
                </a:solidFill>
                <a:latin typeface="Arial" pitchFamily="34" charset="0"/>
                <a:cs typeface="Arial" pitchFamily="34" charset="0"/>
              </a:rPr>
              <a:t>Xây tường bao quanh trại</a:t>
            </a:r>
            <a:r>
              <a:rPr lang="vi-VN" sz="2100" b="1">
                <a:solidFill>
                  <a:srgbClr val="002060"/>
                </a:solidFill>
                <a:latin typeface="Arial" pitchFamily="34" charset="0"/>
                <a:cs typeface="Arial" pitchFamily="34" charset="0"/>
              </a:rPr>
              <a:t> chăn nuôi </a:t>
            </a:r>
            <a:r>
              <a:rPr lang="vi-VN" sz="2100" b="1" smtClean="0">
                <a:solidFill>
                  <a:srgbClr val="002060"/>
                </a:solidFill>
                <a:latin typeface="Arial" pitchFamily="34" charset="0"/>
                <a:cs typeface="Arial" pitchFamily="34" charset="0"/>
              </a:rPr>
              <a:t>lợn</a:t>
            </a:r>
            <a:endParaRPr lang="vi-VN" sz="2100" b="1">
              <a:solidFill>
                <a:srgbClr val="002060"/>
              </a:solidFill>
              <a:latin typeface="Arial" pitchFamily="34" charset="0"/>
              <a:cs typeface="Arial" pitchFamily="34" charset="0"/>
            </a:endParaRPr>
          </a:p>
          <a:p>
            <a:pPr marL="342900" lvl="0" indent="-342900" algn="just">
              <a:lnSpc>
                <a:spcPts val="3000"/>
              </a:lnSpc>
              <a:buFont typeface="Wingdings" panose="05000000000000000000" pitchFamily="2" charset="2"/>
              <a:buChar char="ü"/>
            </a:pPr>
            <a:r>
              <a:rPr lang="nb-NO" sz="2100" b="1">
                <a:solidFill>
                  <a:srgbClr val="002060"/>
                </a:solidFill>
                <a:latin typeface="Arial" pitchFamily="34" charset="0"/>
                <a:cs typeface="Arial" pitchFamily="34" charset="0"/>
              </a:rPr>
              <a:t>Trồng cây </a:t>
            </a:r>
            <a:r>
              <a:rPr lang="vi-VN" sz="2100" b="1">
                <a:solidFill>
                  <a:srgbClr val="002060"/>
                </a:solidFill>
                <a:latin typeface="Arial" pitchFamily="34" charset="0"/>
                <a:cs typeface="Arial" pitchFamily="34" charset="0"/>
              </a:rPr>
              <a:t>xanh </a:t>
            </a:r>
            <a:r>
              <a:rPr lang="vi-VN" sz="2100" b="1" smtClean="0">
                <a:solidFill>
                  <a:srgbClr val="002060"/>
                </a:solidFill>
                <a:latin typeface="Arial" pitchFamily="34" charset="0"/>
                <a:cs typeface="Arial" pitchFamily="34" charset="0"/>
              </a:rPr>
              <a:t>trong </a:t>
            </a:r>
            <a:r>
              <a:rPr lang="vi-VN" sz="2100" b="1">
                <a:solidFill>
                  <a:srgbClr val="002060"/>
                </a:solidFill>
                <a:latin typeface="Arial" pitchFamily="34" charset="0"/>
                <a:cs typeface="Arial" pitchFamily="34" charset="0"/>
              </a:rPr>
              <a:t>và xung quanh khu vực chăn nuôi</a:t>
            </a:r>
          </a:p>
          <a:p>
            <a:pPr marL="342900" lvl="0" indent="-342900" algn="just">
              <a:lnSpc>
                <a:spcPts val="3000"/>
              </a:lnSpc>
              <a:buFont typeface="Wingdings" panose="05000000000000000000" pitchFamily="2" charset="2"/>
              <a:buChar char="ü"/>
            </a:pPr>
            <a:r>
              <a:rPr lang="nb-NO" sz="2100" b="1">
                <a:solidFill>
                  <a:srgbClr val="002060"/>
                </a:solidFill>
                <a:latin typeface="Arial" pitchFamily="34" charset="0"/>
                <a:cs typeface="Arial" pitchFamily="34" charset="0"/>
              </a:rPr>
              <a:t>Đào hào xung quanh trại</a:t>
            </a:r>
            <a:r>
              <a:rPr lang="vi-VN" sz="2100" b="1">
                <a:solidFill>
                  <a:srgbClr val="002060"/>
                </a:solidFill>
                <a:latin typeface="Arial" pitchFamily="34" charset="0"/>
                <a:cs typeface="Arial" pitchFamily="34" charset="0"/>
              </a:rPr>
              <a:t> chăn nuôi</a:t>
            </a:r>
          </a:p>
          <a:p>
            <a:pPr marL="342900" lvl="0" indent="-342900" algn="just">
              <a:lnSpc>
                <a:spcPts val="3000"/>
              </a:lnSpc>
              <a:buFont typeface="Wingdings" panose="05000000000000000000" pitchFamily="2" charset="2"/>
              <a:buChar char="ü"/>
            </a:pPr>
            <a:r>
              <a:rPr lang="nb-NO" sz="2100" b="1">
                <a:solidFill>
                  <a:srgbClr val="002060"/>
                </a:solidFill>
                <a:latin typeface="Arial" pitchFamily="34" charset="0"/>
                <a:cs typeface="Arial" pitchFamily="34" charset="0"/>
              </a:rPr>
              <a:t>Thực hiện nghiêm </a:t>
            </a:r>
            <a:r>
              <a:rPr lang="vi-VN" sz="2100" b="1">
                <a:solidFill>
                  <a:srgbClr val="002060"/>
                </a:solidFill>
                <a:latin typeface="Arial" pitchFamily="34" charset="0"/>
                <a:cs typeface="Arial" pitchFamily="34" charset="0"/>
              </a:rPr>
              <a:t>túc</a:t>
            </a:r>
            <a:r>
              <a:rPr lang="nb-NO" sz="2100" b="1">
                <a:solidFill>
                  <a:srgbClr val="002060"/>
                </a:solidFill>
                <a:latin typeface="Arial" pitchFamily="34" charset="0"/>
                <a:cs typeface="Arial" pitchFamily="34" charset="0"/>
              </a:rPr>
              <a:t> quy trình chăm sóc nuôi dưỡng (thời gian vệ sinh chuồng, thời gian cho ăn…</a:t>
            </a:r>
            <a:r>
              <a:rPr lang="vi-VN" sz="2100" b="1">
                <a:solidFill>
                  <a:srgbClr val="002060"/>
                </a:solidFill>
                <a:latin typeface="Arial" pitchFamily="34" charset="0"/>
                <a:cs typeface="Arial" pitchFamily="34" charset="0"/>
              </a:rPr>
              <a:t>)</a:t>
            </a:r>
          </a:p>
          <a:p>
            <a:pPr marL="342900" lvl="0" indent="-342900" algn="just">
              <a:lnSpc>
                <a:spcPts val="3000"/>
              </a:lnSpc>
              <a:buFont typeface="Wingdings" panose="05000000000000000000" pitchFamily="2" charset="2"/>
              <a:buChar char="ü"/>
            </a:pPr>
            <a:r>
              <a:rPr lang="vi-VN" sz="2100" b="1">
                <a:solidFill>
                  <a:srgbClr val="002060"/>
                </a:solidFill>
                <a:latin typeface="Arial" pitchFamily="34" charset="0"/>
                <a:cs typeface="Arial" pitchFamily="34" charset="0"/>
              </a:rPr>
              <a:t>Sử dụng các máy móc, thiết bị có độ ồn thấp, t</a:t>
            </a:r>
            <a:r>
              <a:rPr lang="nb-NO" sz="2100" b="1">
                <a:solidFill>
                  <a:srgbClr val="002060"/>
                </a:solidFill>
                <a:latin typeface="Arial" pitchFamily="34" charset="0"/>
                <a:cs typeface="Arial" pitchFamily="34" charset="0"/>
              </a:rPr>
              <a:t>hường xuyên kiểm tra bảo dưỡng các thiết bị (quạt, máy bơm </a:t>
            </a:r>
            <a:r>
              <a:rPr lang="vi-VN" sz="2100" b="1">
                <a:solidFill>
                  <a:srgbClr val="002060"/>
                </a:solidFill>
                <a:latin typeface="Arial" pitchFamily="34" charset="0"/>
                <a:cs typeface="Arial" pitchFamily="34" charset="0"/>
              </a:rPr>
              <a:t>bị </a:t>
            </a:r>
            <a:r>
              <a:rPr lang="nb-NO" sz="2100" b="1">
                <a:solidFill>
                  <a:srgbClr val="002060"/>
                </a:solidFill>
                <a:latin typeface="Arial" pitchFamily="34" charset="0"/>
                <a:cs typeface="Arial" pitchFamily="34" charset="0"/>
              </a:rPr>
              <a:t>khô dầu mỡ, hỏng vòng bi,…)</a:t>
            </a:r>
            <a:r>
              <a:rPr lang="vi-VN" sz="2100" b="1">
                <a:solidFill>
                  <a:srgbClr val="002060"/>
                </a:solidFill>
                <a:latin typeface="Arial" pitchFamily="34" charset="0"/>
                <a:cs typeface="Arial" pitchFamily="34" charset="0"/>
              </a:rPr>
              <a:t>.</a:t>
            </a:r>
          </a:p>
        </p:txBody>
      </p:sp>
      <p:sp>
        <p:nvSpPr>
          <p:cNvPr id="3" name="Slide Number Placeholder 2"/>
          <p:cNvSpPr>
            <a:spLocks noGrp="1"/>
          </p:cNvSpPr>
          <p:nvPr>
            <p:ph type="sldNum" sz="quarter" idx="12"/>
          </p:nvPr>
        </p:nvSpPr>
        <p:spPr/>
        <p:txBody>
          <a:bodyPr/>
          <a:lstStyle/>
          <a:p>
            <a:fld id="{5431A064-5CDF-450E-BE89-B44866A0C1F2}" type="slidenum">
              <a:rPr lang="en-US" smtClean="0"/>
              <a:pPr/>
              <a:t>54</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6480" y="2143539"/>
            <a:ext cx="5266964" cy="3950223"/>
          </a:xfrm>
          <a:prstGeom prst="rect">
            <a:avLst/>
          </a:prstGeom>
        </p:spPr>
      </p:pic>
    </p:spTree>
    <p:extLst>
      <p:ext uri="{BB962C8B-B14F-4D97-AF65-F5344CB8AC3E}">
        <p14:creationId xmlns:p14="http://schemas.microsoft.com/office/powerpoint/2010/main" val="4459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247DF2C4-F687-3145-9052-028892FBE30F}"/>
              </a:ext>
            </a:extLst>
          </p:cNvPr>
          <p:cNvSpPr>
            <a:spLocks noGrp="1"/>
          </p:cNvSpPr>
          <p:nvPr>
            <p:ph type="ctrTitle"/>
          </p:nvPr>
        </p:nvSpPr>
        <p:spPr>
          <a:xfrm>
            <a:off x="0" y="4931384"/>
            <a:ext cx="12192000" cy="657645"/>
          </a:xfrm>
        </p:spPr>
        <p:txBody>
          <a:bodyPr/>
          <a:lstStyle/>
          <a:p>
            <a:pPr algn="ctr"/>
            <a:r>
              <a:rPr lang="en-US" altLang="en-US" sz="4400" b="1" dirty="0" err="1"/>
              <a:t>Chúc</a:t>
            </a:r>
            <a:r>
              <a:rPr lang="en-US" altLang="en-US" sz="4400" b="1" dirty="0"/>
              <a:t> </a:t>
            </a:r>
            <a:r>
              <a:rPr lang="en-US" altLang="en-US" sz="4400" b="1" dirty="0" err="1"/>
              <a:t>các</a:t>
            </a:r>
            <a:r>
              <a:rPr lang="en-US" altLang="en-US" sz="4400" b="1" dirty="0"/>
              <a:t> </a:t>
            </a:r>
            <a:r>
              <a:rPr lang="en-US" altLang="en-US" sz="4400" b="1" dirty="0" err="1"/>
              <a:t>bác</a:t>
            </a:r>
            <a:r>
              <a:rPr lang="en-US" altLang="en-US" sz="4400" b="1" dirty="0"/>
              <a:t> nuôi </a:t>
            </a:r>
            <a:r>
              <a:rPr lang="en-US" altLang="en-US" sz="4400" b="1" dirty="0" err="1"/>
              <a:t>lợn</a:t>
            </a:r>
            <a:r>
              <a:rPr lang="en-US" altLang="en-US" sz="4400" b="1" dirty="0"/>
              <a:t> </a:t>
            </a:r>
            <a:r>
              <a:rPr lang="en-US" altLang="en-US" sz="4400" b="1" dirty="0" err="1"/>
              <a:t>thành</a:t>
            </a:r>
            <a:r>
              <a:rPr lang="en-US" altLang="en-US" sz="4400" b="1" dirty="0"/>
              <a:t> </a:t>
            </a:r>
            <a:r>
              <a:rPr lang="en-US" altLang="en-US" sz="4400" b="1" dirty="0" err="1"/>
              <a:t>công</a:t>
            </a:r>
            <a:endParaRPr lang="x-none" sz="4400" dirty="0"/>
          </a:p>
        </p:txBody>
      </p:sp>
      <p:pic>
        <p:nvPicPr>
          <p:cNvPr id="3" name="Picture 2" descr="United States Agency for International Development (USAID) | International  Institute for Sustainable Development">
            <a:extLst>
              <a:ext uri="{FF2B5EF4-FFF2-40B4-BE49-F238E27FC236}">
                <a16:creationId xmlns="" xmlns:a16="http://schemas.microsoft.com/office/drawing/2014/main" id="{36581289-639C-4608-A85F-B3DD622123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0303" y="-69228"/>
            <a:ext cx="124781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F00EBB15-4B7D-44B8-932F-20093D5B5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064" y="122936"/>
            <a:ext cx="1621871" cy="682472"/>
          </a:xfrm>
          <a:prstGeom prst="rect">
            <a:avLst/>
          </a:prstGeom>
        </p:spPr>
      </p:pic>
    </p:spTree>
    <p:extLst>
      <p:ext uri="{BB962C8B-B14F-4D97-AF65-F5344CB8AC3E}">
        <p14:creationId xmlns:p14="http://schemas.microsoft.com/office/powerpoint/2010/main" val="276565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68004625"/>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7" name="TextBox 6"/>
          <p:cNvSpPr txBox="1"/>
          <p:nvPr/>
        </p:nvSpPr>
        <p:spPr>
          <a:xfrm>
            <a:off x="204715" y="2183634"/>
            <a:ext cx="4804012" cy="3477875"/>
          </a:xfrm>
          <a:prstGeom prst="rect">
            <a:avLst/>
          </a:prstGeom>
          <a:noFill/>
        </p:spPr>
        <p:txBody>
          <a:bodyPr wrap="square" rtlCol="0">
            <a:spAutoFit/>
          </a:bodyPr>
          <a:lstStyle/>
          <a:p>
            <a:pPr marL="285750" indent="-285750" algn="just">
              <a:spcBef>
                <a:spcPts val="600"/>
              </a:spcBef>
              <a:spcAft>
                <a:spcPts val="600"/>
              </a:spcAft>
              <a:buFont typeface="Wingdings" pitchFamily="2" charset="2"/>
              <a:buChar char="ü"/>
            </a:pPr>
            <a:r>
              <a:rPr lang="vi-VN" sz="2000" b="1">
                <a:solidFill>
                  <a:srgbClr val="002060"/>
                </a:solidFill>
              </a:rPr>
              <a:t>Gây ô nhiễm đất: lưu trữ mầm bệnh, làm phát tán </a:t>
            </a:r>
            <a:r>
              <a:rPr lang="vi-VN" sz="2000" b="1" smtClean="0">
                <a:solidFill>
                  <a:srgbClr val="002060"/>
                </a:solidFill>
              </a:rPr>
              <a:t>kim </a:t>
            </a:r>
            <a:r>
              <a:rPr lang="vi-VN" sz="2000" b="1">
                <a:solidFill>
                  <a:srgbClr val="002060"/>
                </a:solidFill>
              </a:rPr>
              <a:t>loại nặng vào </a:t>
            </a:r>
            <a:r>
              <a:rPr lang="vi-VN" sz="2000" b="1" smtClean="0">
                <a:solidFill>
                  <a:srgbClr val="002060"/>
                </a:solidFill>
              </a:rPr>
              <a:t>đất</a:t>
            </a:r>
            <a:endParaRPr lang="vi-VN" sz="2000" b="1">
              <a:solidFill>
                <a:srgbClr val="002060"/>
              </a:solidFill>
            </a:endParaRPr>
          </a:p>
          <a:p>
            <a:pPr marL="285750" indent="-285750" algn="just">
              <a:spcBef>
                <a:spcPts val="600"/>
              </a:spcBef>
              <a:spcAft>
                <a:spcPts val="600"/>
              </a:spcAft>
              <a:buFont typeface="Wingdings" pitchFamily="2" charset="2"/>
              <a:buChar char="ü"/>
            </a:pPr>
            <a:r>
              <a:rPr lang="vi-VN" sz="2000" b="1">
                <a:solidFill>
                  <a:srgbClr val="002060"/>
                </a:solidFill>
              </a:rPr>
              <a:t>Gây ô nhiễm nguồn nước: làm tăng hàm lượng chất hữu cơ, chất vô cơ; làm giảm oxy hòa tan, ảnh hưởng hệ vi sinh vật nước...</a:t>
            </a:r>
          </a:p>
          <a:p>
            <a:pPr marL="285750" indent="-285750" algn="just">
              <a:spcBef>
                <a:spcPts val="600"/>
              </a:spcBef>
              <a:spcAft>
                <a:spcPts val="600"/>
              </a:spcAft>
              <a:buFont typeface="Wingdings" pitchFamily="2" charset="2"/>
              <a:buChar char="ü"/>
            </a:pPr>
            <a:r>
              <a:rPr lang="vi-VN" sz="2000" b="1">
                <a:solidFill>
                  <a:srgbClr val="002060"/>
                </a:solidFill>
              </a:rPr>
              <a:t>Gây ô nhiễm không khí: tạo ra và phát tán các khí độc, có mùi hôi thối vào không khí</a:t>
            </a:r>
            <a:r>
              <a:rPr lang="en-US" sz="2000" b="1">
                <a:solidFill>
                  <a:srgbClr val="002060"/>
                </a:solidFill>
              </a:rPr>
              <a:t>.</a:t>
            </a:r>
            <a:endParaRPr lang="vi-VN" sz="2000" b="1">
              <a:solidFill>
                <a:srgbClr val="002060"/>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3352" y="1757244"/>
            <a:ext cx="5529557" cy="3132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loud Callout 9"/>
          <p:cNvSpPr/>
          <p:nvPr/>
        </p:nvSpPr>
        <p:spPr>
          <a:xfrm>
            <a:off x="7076443" y="5391397"/>
            <a:ext cx="3460129" cy="1078173"/>
          </a:xfrm>
          <a:prstGeom prst="cloudCallout">
            <a:avLst>
              <a:gd name="adj1" fmla="val -7638"/>
              <a:gd name="adj2" fmla="val -162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t>Tạo dòng nước màu đen, hôi thối.</a:t>
            </a:r>
          </a:p>
        </p:txBody>
      </p:sp>
      <p:sp>
        <p:nvSpPr>
          <p:cNvPr id="3" name="Slide Number Placeholder 2"/>
          <p:cNvSpPr>
            <a:spLocks noGrp="1"/>
          </p:cNvSpPr>
          <p:nvPr>
            <p:ph type="sldNum" sz="quarter" idx="12"/>
          </p:nvPr>
        </p:nvSpPr>
        <p:spPr/>
        <p:txBody>
          <a:bodyPr/>
          <a:lstStyle/>
          <a:p>
            <a:fld id="{5431A064-5CDF-450E-BE89-B44866A0C1F2}" type="slidenum">
              <a:rPr lang="en-US" smtClean="0"/>
              <a:pPr/>
              <a:t>6</a:t>
            </a:fld>
            <a:endParaRPr lang="en-US"/>
          </a:p>
        </p:txBody>
      </p:sp>
      <p:sp>
        <p:nvSpPr>
          <p:cNvPr id="6" name="TextBox 5"/>
          <p:cNvSpPr txBox="1"/>
          <p:nvPr/>
        </p:nvSpPr>
        <p:spPr>
          <a:xfrm>
            <a:off x="395785" y="1246326"/>
            <a:ext cx="6086902" cy="707886"/>
          </a:xfrm>
          <a:prstGeom prst="rect">
            <a:avLst/>
          </a:prstGeom>
          <a:noFill/>
        </p:spPr>
        <p:txBody>
          <a:bodyPr wrap="square" rtlCol="0">
            <a:spAutoFit/>
          </a:bodyPr>
          <a:lstStyle/>
          <a:p>
            <a:r>
              <a:rPr lang="vi-VN" sz="2000" b="1">
                <a:solidFill>
                  <a:srgbClr val="0000CC"/>
                </a:solidFill>
              </a:rPr>
              <a:t>Nếu không được xử lý, chất thải chăn nuôi sẽ gây ô nhiễm môi trường</a:t>
            </a:r>
            <a:endParaRPr lang="vi-VN" sz="2000" b="1"/>
          </a:p>
        </p:txBody>
      </p:sp>
      <p:sp>
        <p:nvSpPr>
          <p:cNvPr id="13" name="Rectangle 12">
            <a:extLst>
              <a:ext uri="{FF2B5EF4-FFF2-40B4-BE49-F238E27FC236}">
                <a16:creationId xmlns="" xmlns:a16="http://schemas.microsoft.com/office/drawing/2014/main" id="{7FC3DD1C-F5C9-4F7C-94CA-64D946C3C98A}"/>
              </a:ext>
            </a:extLst>
          </p:cNvPr>
          <p:cNvSpPr/>
          <p:nvPr/>
        </p:nvSpPr>
        <p:spPr>
          <a:xfrm>
            <a:off x="-1235833" y="228319"/>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3. </a:t>
            </a:r>
            <a:r>
              <a:rPr lang="en-US" sz="2400" b="1">
                <a:solidFill>
                  <a:schemeClr val="bg1"/>
                </a:solidFill>
                <a:latin typeface="Arial "/>
                <a:ea typeface="Roboto"/>
              </a:rPr>
              <a:t>ẢNH H</a:t>
            </a:r>
            <a:r>
              <a:rPr lang="vi-VN" sz="2400" b="1">
                <a:solidFill>
                  <a:schemeClr val="bg1"/>
                </a:solidFill>
                <a:latin typeface="Arial "/>
                <a:ea typeface="Roboto"/>
              </a:rPr>
              <a:t>Ư</a:t>
            </a:r>
            <a:r>
              <a:rPr lang="en-US" sz="2400" b="1">
                <a:solidFill>
                  <a:schemeClr val="bg1"/>
                </a:solidFill>
                <a:latin typeface="Arial "/>
                <a:ea typeface="Roboto"/>
              </a:rPr>
              <a:t>ỞNG CỦA CHẤT THẢI CHĂN NUÔI LỢN </a:t>
            </a:r>
            <a:endParaRPr lang="vi-VN" sz="2400" b="1" dirty="0">
              <a:solidFill>
                <a:schemeClr val="bg1"/>
              </a:solidFill>
              <a:latin typeface="Arial "/>
              <a:ea typeface="Roboto"/>
            </a:endParaRPr>
          </a:p>
        </p:txBody>
      </p:sp>
    </p:spTree>
    <p:extLst>
      <p:ext uri="{BB962C8B-B14F-4D97-AF65-F5344CB8AC3E}">
        <p14:creationId xmlns:p14="http://schemas.microsoft.com/office/powerpoint/2010/main" val="238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8456411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85500" y="220289"/>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3. </a:t>
            </a:r>
            <a:r>
              <a:rPr lang="en-US" sz="2400" b="1">
                <a:solidFill>
                  <a:schemeClr val="bg1"/>
                </a:solidFill>
                <a:latin typeface="Arial "/>
                <a:ea typeface="Roboto"/>
              </a:rPr>
              <a:t>ẢNH H</a:t>
            </a:r>
            <a:r>
              <a:rPr lang="vi-VN" sz="2400" b="1">
                <a:solidFill>
                  <a:schemeClr val="bg1"/>
                </a:solidFill>
                <a:latin typeface="Arial "/>
                <a:ea typeface="Roboto"/>
              </a:rPr>
              <a:t>Ư</a:t>
            </a:r>
            <a:r>
              <a:rPr lang="en-US" sz="2400" b="1">
                <a:solidFill>
                  <a:schemeClr val="bg1"/>
                </a:solidFill>
                <a:latin typeface="Arial "/>
                <a:ea typeface="Roboto"/>
              </a:rPr>
              <a:t>ỞNG CỦA CHẤT THẢI CHĂN NUÔI LỢN </a:t>
            </a:r>
            <a:endParaRPr lang="vi-VN" sz="2400" b="1" dirty="0">
              <a:solidFill>
                <a:schemeClr val="bg1"/>
              </a:solidFill>
              <a:latin typeface="Arial "/>
              <a:ea typeface="Roboto"/>
            </a:endParaRPr>
          </a:p>
        </p:txBody>
      </p:sp>
      <p:sp>
        <p:nvSpPr>
          <p:cNvPr id="7" name="TextBox 6"/>
          <p:cNvSpPr txBox="1"/>
          <p:nvPr/>
        </p:nvSpPr>
        <p:spPr>
          <a:xfrm>
            <a:off x="259307" y="1228299"/>
            <a:ext cx="11627892" cy="3877985"/>
          </a:xfrm>
          <a:prstGeom prst="rect">
            <a:avLst/>
          </a:prstGeom>
          <a:noFill/>
        </p:spPr>
        <p:txBody>
          <a:bodyPr wrap="square" rtlCol="0">
            <a:spAutoFit/>
          </a:bodyPr>
          <a:lstStyle/>
          <a:p>
            <a:pPr>
              <a:spcBef>
                <a:spcPts val="600"/>
              </a:spcBef>
              <a:spcAft>
                <a:spcPts val="600"/>
              </a:spcAft>
            </a:pPr>
            <a:r>
              <a:rPr lang="vi-VN" sz="2800">
                <a:solidFill>
                  <a:srgbClr val="0000CC"/>
                </a:solidFill>
              </a:rPr>
              <a:t>Ảnh hưởng đến vật </a:t>
            </a:r>
            <a:r>
              <a:rPr lang="vi-VN" sz="2800" smtClean="0">
                <a:solidFill>
                  <a:srgbClr val="0000CC"/>
                </a:solidFill>
              </a:rPr>
              <a:t>nuôi</a:t>
            </a:r>
            <a:r>
              <a:rPr lang="vi-VN" sz="2800"/>
              <a:t>:</a:t>
            </a:r>
          </a:p>
          <a:p>
            <a:pPr marL="457200" lvl="0" indent="-457200">
              <a:spcBef>
                <a:spcPts val="600"/>
              </a:spcBef>
              <a:spcAft>
                <a:spcPts val="600"/>
              </a:spcAft>
              <a:buFont typeface="Wingdings" pitchFamily="2" charset="2"/>
              <a:buChar char="ü"/>
            </a:pPr>
            <a:r>
              <a:rPr lang="vi-VN" sz="2800" smtClean="0"/>
              <a:t>Giảm </a:t>
            </a:r>
            <a:r>
              <a:rPr lang="vi-VN" sz="2800"/>
              <a:t>khả năng sinh trưởng, giảm năng suất sinh sản của </a:t>
            </a:r>
            <a:r>
              <a:rPr lang="vi-VN" sz="2800" smtClean="0"/>
              <a:t>lợn</a:t>
            </a:r>
            <a:endParaRPr lang="vi-VN" sz="2800"/>
          </a:p>
          <a:p>
            <a:pPr marL="457200" lvl="0" indent="-457200">
              <a:spcBef>
                <a:spcPts val="600"/>
              </a:spcBef>
              <a:spcAft>
                <a:spcPts val="600"/>
              </a:spcAft>
              <a:buFont typeface="Wingdings" pitchFamily="2" charset="2"/>
              <a:buChar char="ü"/>
            </a:pPr>
            <a:r>
              <a:rPr lang="vi-VN" sz="2800" smtClean="0"/>
              <a:t>Tăng </a:t>
            </a:r>
            <a:r>
              <a:rPr lang="vi-VN" sz="2800"/>
              <a:t>tỷ lệ mắc các bệnh về đường hô hấp, đường tiêu hóa, bệnh ký sinh trùng</a:t>
            </a:r>
            <a:r>
              <a:rPr lang="vi-VN" sz="2800" smtClean="0"/>
              <a:t>...</a:t>
            </a:r>
            <a:endParaRPr lang="vi-VN" sz="2800"/>
          </a:p>
          <a:p>
            <a:pPr marL="457200" lvl="0" indent="-457200">
              <a:spcBef>
                <a:spcPts val="600"/>
              </a:spcBef>
              <a:spcAft>
                <a:spcPts val="600"/>
              </a:spcAft>
              <a:buFont typeface="Wingdings" pitchFamily="2" charset="2"/>
              <a:buChar char="ü"/>
            </a:pPr>
            <a:r>
              <a:rPr lang="vi-VN" sz="2800" smtClean="0"/>
              <a:t>Tăng </a:t>
            </a:r>
            <a:r>
              <a:rPr lang="vi-VN" sz="2800"/>
              <a:t>nguy cơ mắc các bệnh truyền </a:t>
            </a:r>
            <a:r>
              <a:rPr lang="vi-VN" sz="2800" smtClean="0"/>
              <a:t>nhiễm</a:t>
            </a:r>
            <a:endParaRPr lang="vi-VN" sz="2800"/>
          </a:p>
          <a:p>
            <a:pPr marL="457200" indent="-457200">
              <a:spcBef>
                <a:spcPts val="600"/>
              </a:spcBef>
              <a:spcAft>
                <a:spcPts val="600"/>
              </a:spcAft>
              <a:buFont typeface="Wingdings" pitchFamily="2" charset="2"/>
              <a:buChar char="ü"/>
            </a:pPr>
            <a:r>
              <a:rPr lang="vi-VN" sz="2800" smtClean="0"/>
              <a:t>Giảm </a:t>
            </a:r>
            <a:r>
              <a:rPr lang="vi-VN" sz="2800"/>
              <a:t>sức đề kháng của vật </a:t>
            </a:r>
            <a:r>
              <a:rPr lang="vi-VN" sz="2800" smtClean="0"/>
              <a:t>nuôi</a:t>
            </a:r>
            <a:endParaRPr lang="vi-VN" sz="2800"/>
          </a:p>
          <a:p>
            <a:pPr marL="457200" indent="-457200">
              <a:spcBef>
                <a:spcPts val="600"/>
              </a:spcBef>
              <a:spcAft>
                <a:spcPts val="600"/>
              </a:spcAft>
              <a:buFont typeface="Wingdings" pitchFamily="2" charset="2"/>
              <a:buChar char="ü"/>
            </a:pPr>
            <a:r>
              <a:rPr lang="vi-VN" sz="2800"/>
              <a:t>G</a:t>
            </a:r>
            <a:r>
              <a:rPr lang="vi-VN" sz="2800" smtClean="0"/>
              <a:t>iảm </a:t>
            </a:r>
            <a:r>
              <a:rPr lang="vi-VN" sz="2800"/>
              <a:t>hiệu quả chăn nuôi của trang trại...</a:t>
            </a:r>
          </a:p>
        </p:txBody>
      </p:sp>
      <p:sp>
        <p:nvSpPr>
          <p:cNvPr id="3" name="Slide Number Placeholder 2"/>
          <p:cNvSpPr>
            <a:spLocks noGrp="1"/>
          </p:cNvSpPr>
          <p:nvPr>
            <p:ph type="sldNum" sz="quarter" idx="12"/>
          </p:nvPr>
        </p:nvSpPr>
        <p:spPr/>
        <p:txBody>
          <a:bodyPr/>
          <a:lstStyle/>
          <a:p>
            <a:fld id="{5431A064-5CDF-450E-BE89-B44866A0C1F2}" type="slidenum">
              <a:rPr lang="en-US" smtClean="0"/>
              <a:pPr/>
              <a:t>7</a:t>
            </a:fld>
            <a:endParaRPr lang="en-US"/>
          </a:p>
        </p:txBody>
      </p:sp>
    </p:spTree>
    <p:extLst>
      <p:ext uri="{BB962C8B-B14F-4D97-AF65-F5344CB8AC3E}">
        <p14:creationId xmlns:p14="http://schemas.microsoft.com/office/powerpoint/2010/main" val="12337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500"/>
                                        <p:tgtEl>
                                          <p:spTgt spid="7">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down)">
                                      <p:cBhvr>
                                        <p:cTn id="21" dur="500"/>
                                        <p:tgtEl>
                                          <p:spTgt spid="7">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down)">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84564114"/>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193888" y="219930"/>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3. </a:t>
            </a:r>
            <a:r>
              <a:rPr lang="en-US" sz="2400" b="1">
                <a:solidFill>
                  <a:schemeClr val="bg1"/>
                </a:solidFill>
                <a:latin typeface="Arial "/>
                <a:ea typeface="Roboto"/>
              </a:rPr>
              <a:t>ẢNH H</a:t>
            </a:r>
            <a:r>
              <a:rPr lang="vi-VN" sz="2400" b="1">
                <a:solidFill>
                  <a:schemeClr val="bg1"/>
                </a:solidFill>
                <a:latin typeface="Arial "/>
                <a:ea typeface="Roboto"/>
              </a:rPr>
              <a:t>Ư</a:t>
            </a:r>
            <a:r>
              <a:rPr lang="en-US" sz="2400" b="1">
                <a:solidFill>
                  <a:schemeClr val="bg1"/>
                </a:solidFill>
                <a:latin typeface="Arial "/>
                <a:ea typeface="Roboto"/>
              </a:rPr>
              <a:t>ỞNG CỦA CHẤT THẢI CHĂN NUÔI LỢN </a:t>
            </a:r>
            <a:endParaRPr lang="vi-VN" sz="2400" b="1" dirty="0">
              <a:solidFill>
                <a:schemeClr val="bg1"/>
              </a:solidFill>
              <a:latin typeface="Arial "/>
              <a:ea typeface="Roboto"/>
            </a:endParaRPr>
          </a:p>
        </p:txBody>
      </p:sp>
      <p:sp>
        <p:nvSpPr>
          <p:cNvPr id="7" name="TextBox 6"/>
          <p:cNvSpPr txBox="1"/>
          <p:nvPr/>
        </p:nvSpPr>
        <p:spPr>
          <a:xfrm>
            <a:off x="1031847" y="1362523"/>
            <a:ext cx="10553350" cy="3231654"/>
          </a:xfrm>
          <a:prstGeom prst="rect">
            <a:avLst/>
          </a:prstGeom>
          <a:noFill/>
        </p:spPr>
        <p:txBody>
          <a:bodyPr wrap="square" rtlCol="0">
            <a:spAutoFit/>
          </a:bodyPr>
          <a:lstStyle/>
          <a:p>
            <a:pPr algn="just">
              <a:spcBef>
                <a:spcPts val="1200"/>
              </a:spcBef>
              <a:spcAft>
                <a:spcPts val="600"/>
              </a:spcAft>
            </a:pPr>
            <a:r>
              <a:rPr lang="vi-VN" sz="2400" b="1">
                <a:solidFill>
                  <a:srgbClr val="0000CC"/>
                </a:solidFill>
              </a:rPr>
              <a:t>Ảnh hưởng đến con người</a:t>
            </a:r>
            <a:r>
              <a:rPr lang="vi-VN" sz="2400" b="1"/>
              <a:t>:</a:t>
            </a:r>
          </a:p>
          <a:p>
            <a:pPr marL="285750" indent="-285750" algn="just">
              <a:spcBef>
                <a:spcPts val="1200"/>
              </a:spcBef>
              <a:spcAft>
                <a:spcPts val="600"/>
              </a:spcAft>
              <a:buFont typeface="Wingdings" pitchFamily="2" charset="2"/>
              <a:buChar char="ü"/>
            </a:pPr>
            <a:r>
              <a:rPr lang="vi-VN" sz="2400" b="1">
                <a:solidFill>
                  <a:srgbClr val="002060"/>
                </a:solidFill>
              </a:rPr>
              <a:t>Gây cảm giác rất khó chịu;</a:t>
            </a:r>
          </a:p>
          <a:p>
            <a:pPr marL="285750" indent="-285750" algn="just">
              <a:spcBef>
                <a:spcPts val="1200"/>
              </a:spcBef>
              <a:spcAft>
                <a:spcPts val="600"/>
              </a:spcAft>
              <a:buFont typeface="Wingdings" pitchFamily="2" charset="2"/>
              <a:buChar char="ü"/>
            </a:pPr>
            <a:r>
              <a:rPr lang="vi-VN" sz="2400" b="1">
                <a:solidFill>
                  <a:srgbClr val="002060"/>
                </a:solidFill>
              </a:rPr>
              <a:t>Ảnh hưởng đến sức khỏe do hít phải khí độc, sử dụng nguồn nước bị ô nhiễm...</a:t>
            </a:r>
          </a:p>
          <a:p>
            <a:pPr marL="285750" indent="-285750" algn="just">
              <a:spcBef>
                <a:spcPts val="1200"/>
              </a:spcBef>
              <a:spcAft>
                <a:spcPts val="600"/>
              </a:spcAft>
              <a:buFont typeface="Wingdings" pitchFamily="2" charset="2"/>
              <a:buChar char="ü"/>
            </a:pPr>
            <a:r>
              <a:rPr lang="vi-VN" sz="2400" b="1">
                <a:solidFill>
                  <a:srgbClr val="002060"/>
                </a:solidFill>
              </a:rPr>
              <a:t>Dễ mắc các bệnh về đường tiêu hóa, đường hô hấp, bệnh ngoài da</a:t>
            </a:r>
            <a:r>
              <a:rPr lang="vi-VN" sz="2400" b="1" smtClean="0">
                <a:solidFill>
                  <a:srgbClr val="002060"/>
                </a:solidFill>
              </a:rPr>
              <a:t>...</a:t>
            </a:r>
          </a:p>
          <a:p>
            <a:pPr marL="285750" indent="-285750" algn="just">
              <a:spcBef>
                <a:spcPts val="1200"/>
              </a:spcBef>
              <a:spcAft>
                <a:spcPts val="600"/>
              </a:spcAft>
              <a:buFont typeface="Wingdings" pitchFamily="2" charset="2"/>
              <a:buChar char="ü"/>
            </a:pPr>
            <a:r>
              <a:rPr lang="vi-VN" sz="2400" b="1">
                <a:solidFill>
                  <a:srgbClr val="002060"/>
                </a:solidFill>
              </a:rPr>
              <a:t>Có thể gây mâu thuẫn giữa người chăn nuôi và cộng đồng  </a:t>
            </a:r>
          </a:p>
        </p:txBody>
      </p:sp>
      <p:sp>
        <p:nvSpPr>
          <p:cNvPr id="3" name="Slide Number Placeholder 2"/>
          <p:cNvSpPr>
            <a:spLocks noGrp="1"/>
          </p:cNvSpPr>
          <p:nvPr>
            <p:ph type="sldNum" sz="quarter" idx="12"/>
          </p:nvPr>
        </p:nvSpPr>
        <p:spPr/>
        <p:txBody>
          <a:bodyPr/>
          <a:lstStyle/>
          <a:p>
            <a:fld id="{5431A064-5CDF-450E-BE89-B44866A0C1F2}" type="slidenum">
              <a:rPr lang="en-US" smtClean="0"/>
              <a:pPr/>
              <a:t>8</a:t>
            </a:fld>
            <a:endParaRPr lang="en-US"/>
          </a:p>
        </p:txBody>
      </p:sp>
    </p:spTree>
    <p:extLst>
      <p:ext uri="{BB962C8B-B14F-4D97-AF65-F5344CB8AC3E}">
        <p14:creationId xmlns:p14="http://schemas.microsoft.com/office/powerpoint/2010/main" val="12337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arn(inVertical)">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bg1"/>
            </a:outerShdw>
          </a:effectLst>
        </p:spPr>
        <p:txBody>
          <a:bodyPr/>
          <a:lstStyle/>
          <a:p>
            <a:endParaRPr lang="vi-V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01659300"/>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48146" y="2006931"/>
            <a:ext cx="10925298" cy="3384466"/>
          </a:xfrm>
        </p:spPr>
        <p:txBody>
          <a:bodyPr>
            <a:normAutofit/>
          </a:bodyPr>
          <a:lstStyle>
            <a:lvl1pPr algn="l" defTabSz="914377" rtl="0" eaLnBrk="1" latinLnBrk="0" hangingPunct="1">
              <a:lnSpc>
                <a:spcPct val="90000"/>
              </a:lnSpc>
              <a:spcBef>
                <a:spcPct val="0"/>
              </a:spcBef>
              <a:buNone/>
              <a:defRPr sz="4600" kern="1200">
                <a:solidFill>
                  <a:srgbClr val="5792C9"/>
                </a:solidFill>
                <a:latin typeface="Arial" panose="020B0604020202020204" pitchFamily="34" charset="0"/>
                <a:ea typeface="Georgia" charset="0"/>
                <a:cs typeface="Arial" panose="020B0604020202020204" pitchFamily="34" charset="0"/>
              </a:defRPr>
            </a:lvl1pPr>
          </a:lstStyle>
          <a:p>
            <a:pPr>
              <a:lnSpc>
                <a:spcPct val="150000"/>
              </a:lnSpc>
            </a:pPr>
            <a:endParaRPr lang="vi-VN" sz="2800">
              <a:solidFill>
                <a:schemeClr val="tx1"/>
              </a:solidFill>
            </a:endParaRPr>
          </a:p>
        </p:txBody>
      </p:sp>
      <p:sp>
        <p:nvSpPr>
          <p:cNvPr id="5" name="Rectangle 4">
            <a:extLst>
              <a:ext uri="{FF2B5EF4-FFF2-40B4-BE49-F238E27FC236}">
                <a16:creationId xmlns="" xmlns:a16="http://schemas.microsoft.com/office/drawing/2014/main" id="{8659EF77-6C1F-4324-A3F0-1BFF86F76DB2}"/>
              </a:ext>
            </a:extLst>
          </p:cNvPr>
          <p:cNvSpPr/>
          <p:nvPr/>
        </p:nvSpPr>
        <p:spPr>
          <a:xfrm>
            <a:off x="-1378447" y="205442"/>
            <a:ext cx="11772405" cy="461665"/>
          </a:xfrm>
          <a:prstGeom prst="rect">
            <a:avLst/>
          </a:prstGeom>
        </p:spPr>
        <p:txBody>
          <a:bodyPr wrap="square">
            <a:spAutoFit/>
          </a:bodyPr>
          <a:lstStyle/>
          <a:p>
            <a:pPr marL="0" lvl="2" algn="ctr">
              <a:buSzPts val="2000"/>
            </a:pPr>
            <a:r>
              <a:rPr lang="vi-VN" sz="2400" b="1">
                <a:solidFill>
                  <a:schemeClr val="bg1"/>
                </a:solidFill>
                <a:latin typeface="Arial "/>
                <a:ea typeface="Roboto"/>
              </a:rPr>
              <a:t>4. </a:t>
            </a:r>
            <a:r>
              <a:rPr lang="en-US" sz="2400" b="1">
                <a:solidFill>
                  <a:schemeClr val="bg1"/>
                </a:solidFill>
                <a:latin typeface="Arial "/>
                <a:ea typeface="Roboto"/>
              </a:rPr>
              <a:t>MẦM BỆNH TRONG CHẤT THẢI CHĂN NUÔI </a:t>
            </a:r>
            <a:endParaRPr lang="vi-VN" sz="2400" b="1" dirty="0">
              <a:solidFill>
                <a:schemeClr val="bg1"/>
              </a:solidFill>
              <a:latin typeface="Arial "/>
              <a:ea typeface="Roboto"/>
            </a:endParaRPr>
          </a:p>
        </p:txBody>
      </p:sp>
      <p:graphicFrame>
        <p:nvGraphicFramePr>
          <p:cNvPr id="6" name="Table 5"/>
          <p:cNvGraphicFramePr>
            <a:graphicFrameLocks noGrp="1"/>
          </p:cNvGraphicFramePr>
          <p:nvPr>
            <p:extLst>
              <p:ext uri="{D42A27DB-BD31-4B8C-83A1-F6EECF244321}">
                <p14:modId xmlns:p14="http://schemas.microsoft.com/office/powerpoint/2010/main" val="970805828"/>
              </p:ext>
            </p:extLst>
          </p:nvPr>
        </p:nvGraphicFramePr>
        <p:xfrm>
          <a:off x="175504" y="1269242"/>
          <a:ext cx="6211647" cy="3302000"/>
        </p:xfrm>
        <a:graphic>
          <a:graphicData uri="http://schemas.openxmlformats.org/drawingml/2006/table">
            <a:tbl>
              <a:tblPr firstRow="1" firstCol="1" bandRow="1">
                <a:tableStyleId>{5C22544A-7EE6-4342-B048-85BDC9FD1C3A}</a:tableStyleId>
              </a:tblPr>
              <a:tblGrid>
                <a:gridCol w="3767322">
                  <a:extLst>
                    <a:ext uri="{9D8B030D-6E8A-4147-A177-3AD203B41FA5}">
                      <a16:colId xmlns="" xmlns:a16="http://schemas.microsoft.com/office/drawing/2014/main" val="20000"/>
                    </a:ext>
                  </a:extLst>
                </a:gridCol>
                <a:gridCol w="2444325">
                  <a:extLst>
                    <a:ext uri="{9D8B030D-6E8A-4147-A177-3AD203B41FA5}">
                      <a16:colId xmlns="" xmlns:a16="http://schemas.microsoft.com/office/drawing/2014/main" val="20001"/>
                    </a:ext>
                  </a:extLst>
                </a:gridCol>
              </a:tblGrid>
              <a:tr h="178497">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Tên </a:t>
                      </a:r>
                      <a:r>
                        <a:rPr lang="vi-VN" sz="1800">
                          <a:effectLst/>
                          <a:latin typeface="Arial" panose="020B0604020202020204" pitchFamily="34" charset="0"/>
                          <a:cs typeface="Arial" panose="020B0604020202020204" pitchFamily="34" charset="0"/>
                        </a:rPr>
                        <a:t>mầm bệnh</a:t>
                      </a:r>
                      <a:endParaRPr lang="vi-VN" sz="1800">
                        <a:effectLst/>
                        <a:latin typeface="Arial" panose="020B0604020202020204" pitchFamily="34" charset="0"/>
                        <a:ea typeface="Arial"/>
                        <a:cs typeface="Arial" panose="020B0604020202020204" pitchFamily="34" charset="0"/>
                      </a:endParaRPr>
                    </a:p>
                  </a:txBody>
                  <a:tcPr marL="68580" marR="68580" marT="0" marB="0"/>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Gây bệnh</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0">
                <a:tc>
                  <a:txBody>
                    <a:bodyPr/>
                    <a:lstStyle/>
                    <a:p>
                      <a:pPr marL="457200" algn="l">
                        <a:lnSpc>
                          <a:spcPts val="2600"/>
                        </a:lnSpc>
                        <a:spcBef>
                          <a:spcPts val="600"/>
                        </a:spcBef>
                        <a:spcAft>
                          <a:spcPts val="600"/>
                        </a:spcAft>
                      </a:pPr>
                      <a:r>
                        <a:rPr lang="en-US" sz="1800" b="1">
                          <a:solidFill>
                            <a:srgbClr val="FF0000"/>
                          </a:solidFill>
                          <a:effectLst/>
                          <a:latin typeface="Arial" panose="020B0604020202020204" pitchFamily="34" charset="0"/>
                          <a:cs typeface="Arial" panose="020B0604020202020204" pitchFamily="34" charset="0"/>
                        </a:rPr>
                        <a:t>Vi khuẩn</a:t>
                      </a:r>
                      <a:endParaRPr lang="vi-VN" sz="1800" b="1">
                        <a:solidFill>
                          <a:srgbClr val="FF0000"/>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just">
                        <a:lnSpc>
                          <a:spcPts val="26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Salmonella spp.</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0" indent="53975"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Phó thương hàn</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Leptospira spp.</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0" indent="53975" algn="ctr" defTabSz="914377" rtl="0" eaLnBrk="1" latinLnBrk="0" hangingPunct="1">
                        <a:lnSpc>
                          <a:spcPts val="2600"/>
                        </a:lnSpc>
                        <a:spcBef>
                          <a:spcPts val="600"/>
                        </a:spcBef>
                        <a:spcAft>
                          <a:spcPts val="600"/>
                        </a:spcAft>
                      </a:pPr>
                      <a:r>
                        <a:rPr lang="en-US" sz="1800" kern="1200">
                          <a:solidFill>
                            <a:schemeClr val="dk1"/>
                          </a:solidFill>
                          <a:effectLst/>
                          <a:latin typeface="Arial" panose="020B0604020202020204" pitchFamily="34" charset="0"/>
                          <a:ea typeface="+mn-ea"/>
                          <a:cs typeface="Arial" panose="020B0604020202020204" pitchFamily="34" charset="0"/>
                        </a:rPr>
                        <a:t>Lép tô (Lợn nghệ)</a:t>
                      </a:r>
                      <a:endParaRPr lang="vi-VN" sz="1800" kern="120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61345">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Listeria spp.</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Nhiễm khuẩn</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Shigella spp</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Lỵ</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5"/>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Vibrio cholerae</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Tả</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6"/>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Mycobacterium</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Lao</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7"/>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Steptococcus</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Mụn, ổ mủ</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8"/>
                  </a:ext>
                </a:extLst>
              </a:tr>
              <a:tr h="0">
                <a:tc>
                  <a:txBody>
                    <a:bodyPr/>
                    <a:lstStyle/>
                    <a:p>
                      <a:pPr marL="457200" algn="just">
                        <a:lnSpc>
                          <a:spcPts val="2600"/>
                        </a:lnSpc>
                        <a:spcBef>
                          <a:spcPts val="600"/>
                        </a:spcBef>
                        <a:spcAft>
                          <a:spcPts val="600"/>
                        </a:spcAft>
                      </a:pPr>
                      <a:r>
                        <a:rPr lang="en-US" sz="1800" b="0">
                          <a:solidFill>
                            <a:srgbClr val="0B02BE"/>
                          </a:solidFill>
                          <a:effectLst/>
                          <a:latin typeface="Arial" panose="020B0604020202020204" pitchFamily="34" charset="0"/>
                          <a:cs typeface="Arial" panose="020B0604020202020204" pitchFamily="34" charset="0"/>
                        </a:rPr>
                        <a:t>  </a:t>
                      </a:r>
                      <a:r>
                        <a:rPr lang="vi-VN" sz="1800" b="0">
                          <a:solidFill>
                            <a:srgbClr val="0B02BE"/>
                          </a:solidFill>
                          <a:effectLst/>
                          <a:latin typeface="Arial" panose="020B0604020202020204" pitchFamily="34" charset="0"/>
                          <a:cs typeface="Arial" panose="020B0604020202020204" pitchFamily="34" charset="0"/>
                        </a:rPr>
                        <a:t>Corynebacterium diphtheriae</a:t>
                      </a:r>
                      <a:endParaRPr lang="vi-VN" sz="1800" b="0">
                        <a:solidFill>
                          <a:srgbClr val="0B02BE"/>
                        </a:solidFill>
                        <a:effectLst/>
                        <a:latin typeface="Arial" panose="020B0604020202020204" pitchFamily="34" charset="0"/>
                        <a:ea typeface="Arial"/>
                        <a:cs typeface="Arial" panose="020B0604020202020204" pitchFamily="34" charset="0"/>
                      </a:endParaRPr>
                    </a:p>
                  </a:txBody>
                  <a:tcPr marL="68580" marR="68580" marT="0" marB="0">
                    <a:solidFill>
                      <a:schemeClr val="accent3">
                        <a:lumMod val="40000"/>
                        <a:lumOff val="60000"/>
                      </a:schemeClr>
                    </a:solidFill>
                  </a:tcPr>
                </a:tc>
                <a:tc>
                  <a:txBody>
                    <a:bodyPr/>
                    <a:lstStyle/>
                    <a:p>
                      <a:pPr marL="457200" algn="ctr">
                        <a:lnSpc>
                          <a:spcPts val="2600"/>
                        </a:lnSpc>
                        <a:spcBef>
                          <a:spcPts val="600"/>
                        </a:spcBef>
                        <a:spcAft>
                          <a:spcPts val="600"/>
                        </a:spcAft>
                      </a:pPr>
                      <a:r>
                        <a:rPr lang="en-US" sz="1800">
                          <a:effectLst/>
                          <a:latin typeface="Arial" panose="020B0604020202020204" pitchFamily="34" charset="0"/>
                          <a:cs typeface="Arial" panose="020B0604020202020204" pitchFamily="34" charset="0"/>
                        </a:rPr>
                        <a:t>Bạch hầu</a:t>
                      </a:r>
                      <a:endParaRPr lang="vi-VN" sz="1800">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76976634"/>
              </p:ext>
            </p:extLst>
          </p:nvPr>
        </p:nvGraphicFramePr>
        <p:xfrm>
          <a:off x="6435602" y="1269242"/>
          <a:ext cx="5384486" cy="2565400"/>
        </p:xfrm>
        <a:graphic>
          <a:graphicData uri="http://schemas.openxmlformats.org/drawingml/2006/table">
            <a:tbl>
              <a:tblPr firstRow="1" firstCol="1" bandRow="1">
                <a:tableStyleId>{5C22544A-7EE6-4342-B048-85BDC9FD1C3A}</a:tableStyleId>
              </a:tblPr>
              <a:tblGrid>
                <a:gridCol w="2483843">
                  <a:extLst>
                    <a:ext uri="{9D8B030D-6E8A-4147-A177-3AD203B41FA5}">
                      <a16:colId xmlns="" xmlns:a16="http://schemas.microsoft.com/office/drawing/2014/main" val="20000"/>
                    </a:ext>
                  </a:extLst>
                </a:gridCol>
                <a:gridCol w="2900643">
                  <a:extLst>
                    <a:ext uri="{9D8B030D-6E8A-4147-A177-3AD203B41FA5}">
                      <a16:colId xmlns="" xmlns:a16="http://schemas.microsoft.com/office/drawing/2014/main" val="20001"/>
                    </a:ext>
                  </a:extLst>
                </a:gridCol>
              </a:tblGrid>
              <a:tr h="0">
                <a:tc>
                  <a:txBody>
                    <a:bodyPr/>
                    <a:lstStyle/>
                    <a:p>
                      <a:pPr marL="457200" algn="ctr">
                        <a:lnSpc>
                          <a:spcPts val="2000"/>
                        </a:lnSpc>
                        <a:spcAft>
                          <a:spcPts val="0"/>
                        </a:spcAft>
                      </a:pPr>
                      <a:r>
                        <a:rPr lang="en-US" sz="1800">
                          <a:effectLst/>
                        </a:rPr>
                        <a:t>Tên </a:t>
                      </a:r>
                      <a:r>
                        <a:rPr lang="vi-VN" sz="1800">
                          <a:effectLst/>
                        </a:rPr>
                        <a:t>mầm bệnh</a:t>
                      </a:r>
                      <a:endParaRPr lang="vi-VN" sz="1800">
                        <a:effectLst/>
                        <a:latin typeface="Times New Roman"/>
                        <a:ea typeface="Arial"/>
                        <a:cs typeface="Times New Roman"/>
                      </a:endParaRPr>
                    </a:p>
                  </a:txBody>
                  <a:tcPr marL="68580" marR="68580" marT="0" marB="0"/>
                </a:tc>
                <a:tc>
                  <a:txBody>
                    <a:bodyPr/>
                    <a:lstStyle/>
                    <a:p>
                      <a:pPr marL="457200" algn="ctr">
                        <a:lnSpc>
                          <a:spcPts val="2000"/>
                        </a:lnSpc>
                        <a:spcAft>
                          <a:spcPts val="0"/>
                        </a:spcAft>
                      </a:pPr>
                      <a:r>
                        <a:rPr lang="en-US" sz="1800">
                          <a:effectLst/>
                        </a:rPr>
                        <a:t>Gây bệnh</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marL="457200" algn="ctr">
                        <a:lnSpc>
                          <a:spcPts val="2600"/>
                        </a:lnSpc>
                        <a:spcBef>
                          <a:spcPts val="600"/>
                        </a:spcBef>
                        <a:spcAft>
                          <a:spcPts val="600"/>
                        </a:spcAft>
                      </a:pPr>
                      <a:r>
                        <a:rPr lang="en-US" sz="1800" b="1">
                          <a:solidFill>
                            <a:srgbClr val="FF0000"/>
                          </a:solidFill>
                          <a:effectLst/>
                        </a:rPr>
                        <a:t>Vi rút</a:t>
                      </a:r>
                      <a:endParaRPr lang="vi-VN" sz="1800" b="1">
                        <a:solidFill>
                          <a:srgbClr val="FF0000"/>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600"/>
                        </a:spcBef>
                        <a:spcAft>
                          <a:spcPts val="600"/>
                        </a:spcAft>
                      </a:pPr>
                      <a:r>
                        <a:rPr lang="en-US" sz="1800">
                          <a:effectLst/>
                        </a:rPr>
                        <a:t> </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marL="457200" algn="just">
                        <a:lnSpc>
                          <a:spcPts val="2600"/>
                        </a:lnSpc>
                        <a:spcBef>
                          <a:spcPts val="1200"/>
                        </a:spcBef>
                        <a:spcAft>
                          <a:spcPts val="600"/>
                        </a:spcAft>
                      </a:pPr>
                      <a:r>
                        <a:rPr lang="vi-VN" sz="1800" b="0">
                          <a:solidFill>
                            <a:srgbClr val="0000CC"/>
                          </a:solidFill>
                          <a:effectLst/>
                        </a:rPr>
                        <a:t>Hepatite A</a:t>
                      </a:r>
                      <a:endParaRPr lang="vi-VN" sz="1800" b="0">
                        <a:solidFill>
                          <a:srgbClr val="0000CC"/>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1200"/>
                        </a:spcBef>
                        <a:spcAft>
                          <a:spcPts val="600"/>
                        </a:spcAft>
                      </a:pPr>
                      <a:r>
                        <a:rPr lang="en-US" sz="1800">
                          <a:effectLst/>
                        </a:rPr>
                        <a:t>Viêm gan</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marL="457200" algn="just">
                        <a:lnSpc>
                          <a:spcPts val="2600"/>
                        </a:lnSpc>
                        <a:spcBef>
                          <a:spcPts val="1200"/>
                        </a:spcBef>
                        <a:spcAft>
                          <a:spcPts val="600"/>
                        </a:spcAft>
                      </a:pPr>
                      <a:r>
                        <a:rPr lang="vi-VN" sz="1800" b="0">
                          <a:solidFill>
                            <a:srgbClr val="0000CC"/>
                          </a:solidFill>
                          <a:effectLst/>
                        </a:rPr>
                        <a:t>Rotaviruses</a:t>
                      </a:r>
                      <a:endParaRPr lang="vi-VN" sz="1800" b="0">
                        <a:solidFill>
                          <a:srgbClr val="0000CC"/>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1200"/>
                        </a:spcBef>
                        <a:spcAft>
                          <a:spcPts val="600"/>
                        </a:spcAft>
                      </a:pPr>
                      <a:r>
                        <a:rPr lang="en-US" sz="1800">
                          <a:effectLst/>
                        </a:rPr>
                        <a:t>Viêm dạ dày ruột</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3"/>
                  </a:ext>
                </a:extLst>
              </a:tr>
              <a:tr h="255031">
                <a:tc>
                  <a:txBody>
                    <a:bodyPr/>
                    <a:lstStyle/>
                    <a:p>
                      <a:pPr marL="457200" algn="just">
                        <a:lnSpc>
                          <a:spcPts val="2600"/>
                        </a:lnSpc>
                        <a:spcBef>
                          <a:spcPts val="1200"/>
                        </a:spcBef>
                        <a:spcAft>
                          <a:spcPts val="600"/>
                        </a:spcAft>
                      </a:pPr>
                      <a:r>
                        <a:rPr lang="vi-VN" sz="1800" b="0">
                          <a:solidFill>
                            <a:srgbClr val="0000CC"/>
                          </a:solidFill>
                          <a:effectLst/>
                        </a:rPr>
                        <a:t>Influenza viruses</a:t>
                      </a:r>
                      <a:endParaRPr lang="vi-VN" sz="1800" b="0">
                        <a:solidFill>
                          <a:srgbClr val="0000CC"/>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1200"/>
                        </a:spcBef>
                        <a:spcAft>
                          <a:spcPts val="600"/>
                        </a:spcAft>
                      </a:pPr>
                      <a:r>
                        <a:rPr lang="en-US" sz="1800">
                          <a:effectLst/>
                        </a:rPr>
                        <a:t>Cúm lợn</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4"/>
                  </a:ext>
                </a:extLst>
              </a:tr>
              <a:tr h="0">
                <a:tc>
                  <a:txBody>
                    <a:bodyPr/>
                    <a:lstStyle/>
                    <a:p>
                      <a:pPr marL="457200" algn="just">
                        <a:lnSpc>
                          <a:spcPts val="2600"/>
                        </a:lnSpc>
                        <a:spcBef>
                          <a:spcPts val="1200"/>
                        </a:spcBef>
                        <a:spcAft>
                          <a:spcPts val="600"/>
                        </a:spcAft>
                      </a:pPr>
                      <a:r>
                        <a:rPr lang="vi-VN" sz="1800" b="0">
                          <a:solidFill>
                            <a:srgbClr val="0000CC"/>
                          </a:solidFill>
                          <a:effectLst/>
                        </a:rPr>
                        <a:t>Aphthovirus</a:t>
                      </a:r>
                      <a:endParaRPr lang="vi-VN" sz="1800" b="0">
                        <a:solidFill>
                          <a:srgbClr val="0000CC"/>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1200"/>
                        </a:spcBef>
                        <a:spcAft>
                          <a:spcPts val="600"/>
                        </a:spcAft>
                      </a:pPr>
                      <a:r>
                        <a:rPr lang="vi-VN" sz="1800">
                          <a:effectLst/>
                        </a:rPr>
                        <a:t>Lở mồm long móng</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5"/>
                  </a:ext>
                </a:extLst>
              </a:tr>
              <a:tr h="0">
                <a:tc>
                  <a:txBody>
                    <a:bodyPr/>
                    <a:lstStyle/>
                    <a:p>
                      <a:pPr marL="457200" algn="just">
                        <a:lnSpc>
                          <a:spcPts val="2600"/>
                        </a:lnSpc>
                        <a:spcBef>
                          <a:spcPts val="1200"/>
                        </a:spcBef>
                        <a:spcAft>
                          <a:spcPts val="600"/>
                        </a:spcAft>
                      </a:pPr>
                      <a:r>
                        <a:rPr lang="vi-VN" sz="1800" b="0">
                          <a:solidFill>
                            <a:srgbClr val="0000CC"/>
                          </a:solidFill>
                          <a:effectLst/>
                        </a:rPr>
                        <a:t>Pseudorabies</a:t>
                      </a:r>
                      <a:endParaRPr lang="vi-VN" sz="1800" b="0">
                        <a:solidFill>
                          <a:srgbClr val="0000CC"/>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1200"/>
                        </a:spcBef>
                        <a:spcAft>
                          <a:spcPts val="600"/>
                        </a:spcAft>
                      </a:pPr>
                      <a:r>
                        <a:rPr lang="vi-VN" sz="1800">
                          <a:effectLst/>
                        </a:rPr>
                        <a:t>Giả dại </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6"/>
                  </a:ext>
                </a:extLst>
              </a:tr>
              <a:tr h="47462">
                <a:tc>
                  <a:txBody>
                    <a:bodyPr/>
                    <a:lstStyle/>
                    <a:p>
                      <a:pPr marL="457200" algn="just">
                        <a:lnSpc>
                          <a:spcPts val="2600"/>
                        </a:lnSpc>
                        <a:spcBef>
                          <a:spcPts val="1200"/>
                        </a:spcBef>
                        <a:spcAft>
                          <a:spcPts val="600"/>
                        </a:spcAft>
                      </a:pPr>
                      <a:r>
                        <a:rPr lang="vi-VN" sz="1800" b="0">
                          <a:solidFill>
                            <a:srgbClr val="0000CC"/>
                          </a:solidFill>
                          <a:effectLst/>
                        </a:rPr>
                        <a:t>Pestivirus</a:t>
                      </a:r>
                      <a:endParaRPr lang="vi-VN" sz="1800" b="0">
                        <a:solidFill>
                          <a:srgbClr val="0000CC"/>
                        </a:solidFill>
                        <a:effectLst/>
                        <a:latin typeface="Times New Roman"/>
                        <a:ea typeface="Arial"/>
                        <a:cs typeface="Times New Roman"/>
                      </a:endParaRPr>
                    </a:p>
                  </a:txBody>
                  <a:tcPr marL="68580" marR="68580" marT="0" marB="0">
                    <a:solidFill>
                      <a:schemeClr val="accent4">
                        <a:lumMod val="20000"/>
                        <a:lumOff val="80000"/>
                      </a:schemeClr>
                    </a:solidFill>
                  </a:tcPr>
                </a:tc>
                <a:tc>
                  <a:txBody>
                    <a:bodyPr/>
                    <a:lstStyle/>
                    <a:p>
                      <a:pPr marL="457200" algn="ctr">
                        <a:lnSpc>
                          <a:spcPts val="2600"/>
                        </a:lnSpc>
                        <a:spcBef>
                          <a:spcPts val="1200"/>
                        </a:spcBef>
                        <a:spcAft>
                          <a:spcPts val="600"/>
                        </a:spcAft>
                      </a:pPr>
                      <a:r>
                        <a:rPr lang="vi-VN" sz="1800">
                          <a:effectLst/>
                        </a:rPr>
                        <a:t>Dịch tả lợn cổ điển</a:t>
                      </a:r>
                      <a:endParaRPr lang="vi-VN" sz="1800">
                        <a:effectLst/>
                        <a:latin typeface="Times New Roman"/>
                        <a:ea typeface="Arial"/>
                        <a:cs typeface="Times New Roman"/>
                      </a:endParaRPr>
                    </a:p>
                  </a:txBody>
                  <a:tcPr marL="68580" marR="68580" marT="0" marB="0"/>
                </a:tc>
                <a:extLst>
                  <a:ext uri="{0D108BD9-81ED-4DB2-BD59-A6C34878D82A}">
                    <a16:rowId xmlns="" xmlns:a16="http://schemas.microsoft.com/office/drawing/2014/main" val="1000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1057359"/>
              </p:ext>
            </p:extLst>
          </p:nvPr>
        </p:nvGraphicFramePr>
        <p:xfrm>
          <a:off x="2691320" y="4786972"/>
          <a:ext cx="7038950" cy="1651000"/>
        </p:xfrm>
        <a:graphic>
          <a:graphicData uri="http://schemas.openxmlformats.org/drawingml/2006/table">
            <a:tbl>
              <a:tblPr firstRow="1" firstCol="1" bandRow="1">
                <a:tableStyleId>{5C22544A-7EE6-4342-B048-85BDC9FD1C3A}</a:tableStyleId>
              </a:tblPr>
              <a:tblGrid>
                <a:gridCol w="3519475">
                  <a:extLst>
                    <a:ext uri="{9D8B030D-6E8A-4147-A177-3AD203B41FA5}">
                      <a16:colId xmlns="" xmlns:a16="http://schemas.microsoft.com/office/drawing/2014/main" val="20000"/>
                    </a:ext>
                  </a:extLst>
                </a:gridCol>
                <a:gridCol w="3519475">
                  <a:extLst>
                    <a:ext uri="{9D8B030D-6E8A-4147-A177-3AD203B41FA5}">
                      <a16:colId xmlns="" xmlns:a16="http://schemas.microsoft.com/office/drawing/2014/main" val="20001"/>
                    </a:ext>
                  </a:extLst>
                </a:gridCol>
              </a:tblGrid>
              <a:tr h="215522">
                <a:tc>
                  <a:txBody>
                    <a:bodyPr/>
                    <a:lstStyle/>
                    <a:p>
                      <a:pPr marL="457200" algn="ctr">
                        <a:lnSpc>
                          <a:spcPts val="2600"/>
                        </a:lnSpc>
                        <a:spcAft>
                          <a:spcPts val="0"/>
                        </a:spcAft>
                      </a:pPr>
                      <a:r>
                        <a:rPr lang="en-US" sz="1800">
                          <a:effectLst/>
                        </a:rPr>
                        <a:t>Tên </a:t>
                      </a:r>
                      <a:r>
                        <a:rPr lang="vi-VN" sz="1800">
                          <a:effectLst/>
                        </a:rPr>
                        <a:t>mầm bệnh</a:t>
                      </a:r>
                      <a:endParaRPr lang="vi-VN" sz="1800">
                        <a:effectLst/>
                        <a:latin typeface="Times New Roman"/>
                        <a:ea typeface="Arial"/>
                        <a:cs typeface="Times New Roman"/>
                      </a:endParaRPr>
                    </a:p>
                  </a:txBody>
                  <a:tcPr marL="58191" marR="58191" marT="0" marB="0"/>
                </a:tc>
                <a:tc>
                  <a:txBody>
                    <a:bodyPr/>
                    <a:lstStyle/>
                    <a:p>
                      <a:pPr marL="457200" algn="ctr">
                        <a:lnSpc>
                          <a:spcPts val="2600"/>
                        </a:lnSpc>
                        <a:spcAft>
                          <a:spcPts val="0"/>
                        </a:spcAft>
                      </a:pPr>
                      <a:r>
                        <a:rPr lang="en-US" sz="1800">
                          <a:effectLst/>
                        </a:rPr>
                        <a:t>Gây bệnh</a:t>
                      </a:r>
                      <a:endParaRPr lang="vi-VN" sz="1800">
                        <a:effectLst/>
                        <a:latin typeface="Times New Roman"/>
                        <a:ea typeface="Arial"/>
                        <a:cs typeface="Times New Roman"/>
                      </a:endParaRPr>
                    </a:p>
                  </a:txBody>
                  <a:tcPr marL="58191" marR="58191" marT="0" marB="0"/>
                </a:tc>
                <a:extLst>
                  <a:ext uri="{0D108BD9-81ED-4DB2-BD59-A6C34878D82A}">
                    <a16:rowId xmlns="" xmlns:a16="http://schemas.microsoft.com/office/drawing/2014/main" val="10000"/>
                  </a:ext>
                </a:extLst>
              </a:tr>
              <a:tr h="215522">
                <a:tc>
                  <a:txBody>
                    <a:bodyPr/>
                    <a:lstStyle/>
                    <a:p>
                      <a:pPr marL="457200" algn="l">
                        <a:lnSpc>
                          <a:spcPts val="2600"/>
                        </a:lnSpc>
                        <a:spcAft>
                          <a:spcPts val="0"/>
                        </a:spcAft>
                      </a:pPr>
                      <a:r>
                        <a:rPr lang="en-US" sz="1800" b="1">
                          <a:solidFill>
                            <a:srgbClr val="C00000"/>
                          </a:solidFill>
                          <a:effectLst/>
                        </a:rPr>
                        <a:t>K</a:t>
                      </a:r>
                      <a:r>
                        <a:rPr lang="ar-SA" sz="1800" b="1">
                          <a:solidFill>
                            <a:srgbClr val="C00000"/>
                          </a:solidFill>
                          <a:effectLst/>
                        </a:rPr>
                        <a:t>‎</a:t>
                      </a:r>
                      <a:r>
                        <a:rPr lang="vi-VN" sz="1800" b="1">
                          <a:solidFill>
                            <a:srgbClr val="C00000"/>
                          </a:solidFill>
                          <a:effectLst/>
                        </a:rPr>
                        <a:t>ý sinh trùng</a:t>
                      </a:r>
                      <a:endParaRPr lang="vi-VN" sz="1800" b="1">
                        <a:solidFill>
                          <a:srgbClr val="C00000"/>
                        </a:solidFill>
                        <a:effectLst/>
                        <a:latin typeface="Times New Roman"/>
                        <a:ea typeface="Arial"/>
                        <a:cs typeface="Times New Roman"/>
                      </a:endParaRPr>
                    </a:p>
                  </a:txBody>
                  <a:tcPr marL="58191" marR="58191" marT="0" marB="0">
                    <a:solidFill>
                      <a:schemeClr val="accent2">
                        <a:lumMod val="20000"/>
                        <a:lumOff val="80000"/>
                      </a:schemeClr>
                    </a:solidFill>
                  </a:tcPr>
                </a:tc>
                <a:tc>
                  <a:txBody>
                    <a:bodyPr/>
                    <a:lstStyle/>
                    <a:p>
                      <a:pPr marL="457200" algn="ctr">
                        <a:lnSpc>
                          <a:spcPts val="2600"/>
                        </a:lnSpc>
                        <a:spcAft>
                          <a:spcPts val="0"/>
                        </a:spcAft>
                      </a:pPr>
                      <a:r>
                        <a:rPr lang="en-US" sz="1800">
                          <a:effectLst/>
                        </a:rPr>
                        <a:t> </a:t>
                      </a:r>
                      <a:endParaRPr lang="vi-VN" sz="1800">
                        <a:effectLst/>
                        <a:latin typeface="Times New Roman"/>
                        <a:ea typeface="Arial"/>
                        <a:cs typeface="Times New Roman"/>
                      </a:endParaRPr>
                    </a:p>
                  </a:txBody>
                  <a:tcPr marL="58191" marR="58191" marT="0" marB="0"/>
                </a:tc>
                <a:extLst>
                  <a:ext uri="{0D108BD9-81ED-4DB2-BD59-A6C34878D82A}">
                    <a16:rowId xmlns="" xmlns:a16="http://schemas.microsoft.com/office/drawing/2014/main" val="10001"/>
                  </a:ext>
                </a:extLst>
              </a:tr>
              <a:tr h="215522">
                <a:tc>
                  <a:txBody>
                    <a:bodyPr/>
                    <a:lstStyle/>
                    <a:p>
                      <a:pPr marL="457200" algn="just">
                        <a:lnSpc>
                          <a:spcPts val="2600"/>
                        </a:lnSpc>
                        <a:spcBef>
                          <a:spcPts val="600"/>
                        </a:spcBef>
                        <a:spcAft>
                          <a:spcPts val="600"/>
                        </a:spcAft>
                      </a:pPr>
                      <a:r>
                        <a:rPr lang="vi-VN" sz="1800" b="0">
                          <a:solidFill>
                            <a:srgbClr val="002060"/>
                          </a:solidFill>
                          <a:effectLst/>
                        </a:rPr>
                        <a:t>Ascaris lumbricoides</a:t>
                      </a:r>
                      <a:endParaRPr lang="vi-VN" sz="1800" b="0">
                        <a:solidFill>
                          <a:srgbClr val="002060"/>
                        </a:solidFill>
                        <a:effectLst/>
                        <a:latin typeface="Times New Roman"/>
                        <a:ea typeface="Arial"/>
                        <a:cs typeface="Times New Roman"/>
                      </a:endParaRPr>
                    </a:p>
                  </a:txBody>
                  <a:tcPr marL="58191" marR="58191" marT="0" marB="0">
                    <a:solidFill>
                      <a:schemeClr val="accent2">
                        <a:lumMod val="20000"/>
                        <a:lumOff val="80000"/>
                      </a:schemeClr>
                    </a:solidFill>
                  </a:tcPr>
                </a:tc>
                <a:tc>
                  <a:txBody>
                    <a:bodyPr/>
                    <a:lstStyle/>
                    <a:p>
                      <a:pPr marL="457200" algn="ctr">
                        <a:lnSpc>
                          <a:spcPts val="2600"/>
                        </a:lnSpc>
                        <a:spcBef>
                          <a:spcPts val="600"/>
                        </a:spcBef>
                        <a:spcAft>
                          <a:spcPts val="600"/>
                        </a:spcAft>
                      </a:pPr>
                      <a:r>
                        <a:rPr lang="en-US" sz="1800">
                          <a:solidFill>
                            <a:srgbClr val="002060"/>
                          </a:solidFill>
                          <a:effectLst/>
                        </a:rPr>
                        <a:t>Giun đũa</a:t>
                      </a:r>
                      <a:endParaRPr lang="vi-VN" sz="1800">
                        <a:solidFill>
                          <a:srgbClr val="002060"/>
                        </a:solidFill>
                        <a:effectLst/>
                        <a:latin typeface="Times New Roman"/>
                        <a:ea typeface="Arial"/>
                        <a:cs typeface="Times New Roman"/>
                      </a:endParaRPr>
                    </a:p>
                  </a:txBody>
                  <a:tcPr marL="58191" marR="58191" marT="0" marB="0"/>
                </a:tc>
                <a:extLst>
                  <a:ext uri="{0D108BD9-81ED-4DB2-BD59-A6C34878D82A}">
                    <a16:rowId xmlns="" xmlns:a16="http://schemas.microsoft.com/office/drawing/2014/main" val="10002"/>
                  </a:ext>
                </a:extLst>
              </a:tr>
              <a:tr h="215522">
                <a:tc>
                  <a:txBody>
                    <a:bodyPr/>
                    <a:lstStyle/>
                    <a:p>
                      <a:pPr marL="457200" algn="just">
                        <a:lnSpc>
                          <a:spcPts val="2600"/>
                        </a:lnSpc>
                        <a:spcBef>
                          <a:spcPts val="600"/>
                        </a:spcBef>
                        <a:spcAft>
                          <a:spcPts val="600"/>
                        </a:spcAft>
                      </a:pPr>
                      <a:r>
                        <a:rPr lang="vi-VN" sz="1800" b="0">
                          <a:solidFill>
                            <a:srgbClr val="002060"/>
                          </a:solidFill>
                          <a:effectLst/>
                        </a:rPr>
                        <a:t>Taenia saginata</a:t>
                      </a:r>
                      <a:endParaRPr lang="vi-VN" sz="1800" b="0">
                        <a:solidFill>
                          <a:srgbClr val="002060"/>
                        </a:solidFill>
                        <a:effectLst/>
                        <a:latin typeface="Times New Roman"/>
                        <a:ea typeface="Arial"/>
                        <a:cs typeface="Times New Roman"/>
                      </a:endParaRPr>
                    </a:p>
                  </a:txBody>
                  <a:tcPr marL="58191" marR="58191" marT="0" marB="0">
                    <a:solidFill>
                      <a:schemeClr val="accent2">
                        <a:lumMod val="20000"/>
                        <a:lumOff val="80000"/>
                      </a:schemeClr>
                    </a:solidFill>
                  </a:tcPr>
                </a:tc>
                <a:tc>
                  <a:txBody>
                    <a:bodyPr/>
                    <a:lstStyle/>
                    <a:p>
                      <a:pPr marL="457200" algn="ctr">
                        <a:lnSpc>
                          <a:spcPts val="2600"/>
                        </a:lnSpc>
                        <a:spcBef>
                          <a:spcPts val="600"/>
                        </a:spcBef>
                        <a:spcAft>
                          <a:spcPts val="600"/>
                        </a:spcAft>
                      </a:pPr>
                      <a:r>
                        <a:rPr lang="vi-VN" sz="1800">
                          <a:solidFill>
                            <a:srgbClr val="002060"/>
                          </a:solidFill>
                          <a:effectLst/>
                        </a:rPr>
                        <a:t>Sán</a:t>
                      </a:r>
                      <a:r>
                        <a:rPr lang="en-US" sz="1800">
                          <a:solidFill>
                            <a:srgbClr val="002060"/>
                          </a:solidFill>
                          <a:effectLst/>
                        </a:rPr>
                        <a:t> dây</a:t>
                      </a:r>
                      <a:endParaRPr lang="vi-VN" sz="1800">
                        <a:solidFill>
                          <a:srgbClr val="002060"/>
                        </a:solidFill>
                        <a:effectLst/>
                        <a:latin typeface="Times New Roman"/>
                        <a:ea typeface="Arial"/>
                        <a:cs typeface="Times New Roman"/>
                      </a:endParaRPr>
                    </a:p>
                  </a:txBody>
                  <a:tcPr marL="58191" marR="58191" marT="0" marB="0"/>
                </a:tc>
                <a:extLst>
                  <a:ext uri="{0D108BD9-81ED-4DB2-BD59-A6C34878D82A}">
                    <a16:rowId xmlns="" xmlns:a16="http://schemas.microsoft.com/office/drawing/2014/main" val="10003"/>
                  </a:ext>
                </a:extLst>
              </a:tr>
              <a:tr h="215522">
                <a:tc>
                  <a:txBody>
                    <a:bodyPr/>
                    <a:lstStyle/>
                    <a:p>
                      <a:pPr marL="457200" algn="just">
                        <a:lnSpc>
                          <a:spcPts val="2600"/>
                        </a:lnSpc>
                        <a:spcBef>
                          <a:spcPts val="600"/>
                        </a:spcBef>
                        <a:spcAft>
                          <a:spcPts val="600"/>
                        </a:spcAft>
                      </a:pPr>
                      <a:r>
                        <a:rPr lang="vi-VN" sz="1800" b="0">
                          <a:solidFill>
                            <a:srgbClr val="002060"/>
                          </a:solidFill>
                          <a:effectLst/>
                        </a:rPr>
                        <a:t>Trichuris trichiura</a:t>
                      </a:r>
                      <a:endParaRPr lang="vi-VN" sz="1800" b="0">
                        <a:solidFill>
                          <a:srgbClr val="002060"/>
                        </a:solidFill>
                        <a:effectLst/>
                        <a:latin typeface="Times New Roman"/>
                        <a:ea typeface="Arial"/>
                        <a:cs typeface="Times New Roman"/>
                      </a:endParaRPr>
                    </a:p>
                  </a:txBody>
                  <a:tcPr marL="58191" marR="58191" marT="0" marB="0">
                    <a:solidFill>
                      <a:schemeClr val="accent2">
                        <a:lumMod val="20000"/>
                        <a:lumOff val="80000"/>
                      </a:schemeClr>
                    </a:solidFill>
                  </a:tcPr>
                </a:tc>
                <a:tc>
                  <a:txBody>
                    <a:bodyPr/>
                    <a:lstStyle/>
                    <a:p>
                      <a:pPr marL="457200" algn="ctr">
                        <a:lnSpc>
                          <a:spcPts val="2600"/>
                        </a:lnSpc>
                        <a:spcBef>
                          <a:spcPts val="600"/>
                        </a:spcBef>
                        <a:spcAft>
                          <a:spcPts val="600"/>
                        </a:spcAft>
                      </a:pPr>
                      <a:r>
                        <a:rPr lang="vi-VN" sz="1800">
                          <a:solidFill>
                            <a:srgbClr val="002060"/>
                          </a:solidFill>
                          <a:effectLst/>
                        </a:rPr>
                        <a:t>Giun tóc</a:t>
                      </a:r>
                      <a:endParaRPr lang="vi-VN" sz="1800">
                        <a:solidFill>
                          <a:srgbClr val="002060"/>
                        </a:solidFill>
                        <a:effectLst/>
                        <a:latin typeface="Times New Roman"/>
                        <a:ea typeface="Arial"/>
                        <a:cs typeface="Times New Roman"/>
                      </a:endParaRPr>
                    </a:p>
                  </a:txBody>
                  <a:tcPr marL="58191" marR="58191" marT="0" marB="0"/>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5431A064-5CDF-450E-BE89-B44866A0C1F2}" type="slidenum">
              <a:rPr lang="en-US" smtClean="0"/>
              <a:pPr/>
              <a:t>9</a:t>
            </a:fld>
            <a:endParaRPr lang="en-US"/>
          </a:p>
        </p:txBody>
      </p:sp>
    </p:spTree>
    <p:extLst>
      <p:ext uri="{BB962C8B-B14F-4D97-AF65-F5344CB8AC3E}">
        <p14:creationId xmlns:p14="http://schemas.microsoft.com/office/powerpoint/2010/main" val="1559035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 Option 2">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1_COVER - Option 2">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AB0C303-AD70-AA45-B95F-BD78E5B9B257}" vid="{5F113010-637E-E748-8631-09046E636BC9}"/>
    </a:ext>
  </a:extLst>
</a:theme>
</file>

<file path=ppt/theme/theme3.xml><?xml version="1.0" encoding="utf-8"?>
<a:theme xmlns:a="http://schemas.openxmlformats.org/drawingml/2006/main" name="Internal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8" id="{A354D7FF-9A32-B042-8EB4-57E9B9C6FC5E}" vid="{5E03F0D8-5B9D-3840-8B70-9D878107D341}"/>
    </a:ext>
  </a:extLst>
</a:theme>
</file>

<file path=ppt/theme/theme4.xml><?xml version="1.0" encoding="utf-8"?>
<a:theme xmlns:a="http://schemas.openxmlformats.org/drawingml/2006/main" name="2_COVER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AB0C303-AD70-AA45-B95F-BD78E5B9B257}" vid="{5F113010-637E-E748-8631-09046E636BC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6933</TotalTime>
  <Words>4504</Words>
  <Application>Microsoft Office PowerPoint</Application>
  <PresentationFormat>Custom</PresentationFormat>
  <Paragraphs>531</Paragraphs>
  <Slides>55</Slides>
  <Notes>2</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COVER - Option 2</vt:lpstr>
      <vt:lpstr>1_COVER - Option 2</vt:lpstr>
      <vt:lpstr>Internal screen</vt:lpstr>
      <vt:lpstr>2_COVER - Option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bác nuôi lợn thành công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VỀ THỰC HÀNH TỐT VÀ AN TOÀN SINH HỌC TRONG CHĂN NUÔI LỢN SINH SẢN QUY MÔ VỪA VÀ NHỎ</dc:title>
  <dc:creator>Nam Ngo</dc:creator>
  <cp:lastModifiedBy>tran trung</cp:lastModifiedBy>
  <cp:revision>281</cp:revision>
  <dcterms:created xsi:type="dcterms:W3CDTF">2021-09-04T10:22:35Z</dcterms:created>
  <dcterms:modified xsi:type="dcterms:W3CDTF">2023-11-13T04:17:00Z</dcterms:modified>
</cp:coreProperties>
</file>